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337" r:id="rId2"/>
    <p:sldId id="344" r:id="rId3"/>
    <p:sldId id="339" r:id="rId4"/>
    <p:sldId id="343" r:id="rId5"/>
    <p:sldId id="342" r:id="rId6"/>
    <p:sldId id="257" r:id="rId7"/>
    <p:sldId id="272" r:id="rId8"/>
    <p:sldId id="258" r:id="rId9"/>
    <p:sldId id="259" r:id="rId10"/>
    <p:sldId id="261" r:id="rId11"/>
    <p:sldId id="260" r:id="rId12"/>
    <p:sldId id="262" r:id="rId13"/>
    <p:sldId id="263" r:id="rId14"/>
    <p:sldId id="266" r:id="rId15"/>
    <p:sldId id="264" r:id="rId16"/>
    <p:sldId id="274" r:id="rId17"/>
    <p:sldId id="281" r:id="rId18"/>
    <p:sldId id="282" r:id="rId19"/>
    <p:sldId id="283" r:id="rId20"/>
    <p:sldId id="284" r:id="rId21"/>
    <p:sldId id="275" r:id="rId22"/>
    <p:sldId id="280" r:id="rId23"/>
    <p:sldId id="265" r:id="rId24"/>
    <p:sldId id="267" r:id="rId25"/>
    <p:sldId id="268" r:id="rId26"/>
    <p:sldId id="269" r:id="rId27"/>
    <p:sldId id="270" r:id="rId28"/>
    <p:sldId id="271" r:id="rId29"/>
    <p:sldId id="287" r:id="rId30"/>
    <p:sldId id="285" r:id="rId31"/>
    <p:sldId id="286" r:id="rId32"/>
    <p:sldId id="273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879D78-4605-44EB-9811-29A12355E85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E812991-38EB-4C6D-924E-F83C1A476CD2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Evaluation Type (100M)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A6DE1BCC-FB38-4D47-BA2F-794BD486FA7E}" type="parTrans" cxnId="{5470E02B-0ACB-4389-8C3A-F3AB37C3F614}">
      <dgm:prSet/>
      <dgm:spPr/>
      <dgm:t>
        <a:bodyPr/>
        <a:lstStyle/>
        <a:p>
          <a:endParaRPr lang="en-IN"/>
        </a:p>
      </dgm:t>
    </dgm:pt>
    <dgm:pt modelId="{369E1AFC-E911-4F09-B892-743D687D5AF9}" type="sibTrans" cxnId="{5470E02B-0ACB-4389-8C3A-F3AB37C3F614}">
      <dgm:prSet/>
      <dgm:spPr/>
      <dgm:t>
        <a:bodyPr/>
        <a:lstStyle/>
        <a:p>
          <a:endParaRPr lang="en-IN"/>
        </a:p>
      </dgm:t>
    </dgm:pt>
    <dgm:pt modelId="{DC023678-A1AE-4CA9-9272-F67F7C795F49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In-Semester (60%)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C1257143-1103-4E31-9228-F3D0654D21B7}" type="parTrans" cxnId="{FAF07849-B012-4C85-BF82-93895EA34FAC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4FFFF41E-BE4A-439B-A888-4BE5AE68F477}" type="sibTrans" cxnId="{FAF07849-B012-4C85-BF82-93895EA34FAC}">
      <dgm:prSet/>
      <dgm:spPr/>
      <dgm:t>
        <a:bodyPr/>
        <a:lstStyle/>
        <a:p>
          <a:endParaRPr lang="en-IN"/>
        </a:p>
      </dgm:t>
    </dgm:pt>
    <dgm:pt modelId="{AABDBA10-A32E-411E-A6F0-0567962E447B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Summative</a:t>
          </a:r>
        </a:p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(35M)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24CA8431-C739-4EEA-9CC4-03509386378D}" type="parTrans" cxnId="{408D6EC5-DC9A-4B47-9B1B-E50D2296D2BC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63F0CDC2-766F-403E-8858-E717DE6C6B09}" type="sibTrans" cxnId="{408D6EC5-DC9A-4B47-9B1B-E50D2296D2BC}">
      <dgm:prSet/>
      <dgm:spPr/>
      <dgm:t>
        <a:bodyPr/>
        <a:lstStyle/>
        <a:p>
          <a:endParaRPr lang="en-IN"/>
        </a:p>
      </dgm:t>
    </dgm:pt>
    <dgm:pt modelId="{57CB01D0-4CFD-4705-BCB2-76125CD413FC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Formative (25M)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61336B92-42D6-41E2-A266-B914BAECB5C4}" type="parTrans" cxnId="{F0CDED27-1877-406C-966E-7061344B5309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357C04B2-38D5-4CB6-BFB4-67E7B81F93F5}" type="sibTrans" cxnId="{F0CDED27-1877-406C-966E-7061344B5309}">
      <dgm:prSet/>
      <dgm:spPr/>
      <dgm:t>
        <a:bodyPr/>
        <a:lstStyle/>
        <a:p>
          <a:endParaRPr lang="en-IN"/>
        </a:p>
      </dgm:t>
    </dgm:pt>
    <dgm:pt modelId="{0D9A9A21-75F2-43EC-9737-B29D2C7C50F7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End Semester (40%)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AEBC4853-3D07-4181-A976-B3805238D651}" type="parTrans" cxnId="{F69F3D49-5FE5-4B77-B310-EE687C76804E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16F2E280-D1BF-41D8-9950-6C43849D3638}" type="sibTrans" cxnId="{F69F3D49-5FE5-4B77-B310-EE687C76804E}">
      <dgm:prSet/>
      <dgm:spPr/>
      <dgm:t>
        <a:bodyPr/>
        <a:lstStyle/>
        <a:p>
          <a:endParaRPr lang="en-IN"/>
        </a:p>
      </dgm:t>
    </dgm:pt>
    <dgm:pt modelId="{C3AF18F1-116D-4669-8353-E3045085A142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End </a:t>
          </a:r>
          <a:r>
            <a:rPr lang="en-IN" sz="1600" b="1" dirty="0" err="1" smtClean="0">
              <a:latin typeface="Times New Roman" pitchFamily="18" charset="0"/>
              <a:cs typeface="Times New Roman" pitchFamily="18" charset="0"/>
            </a:rPr>
            <a:t>Sem</a:t>
          </a:r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 Theory (24M)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4FC2359E-EACF-4A28-8E59-E476D91AFAD4}" type="parTrans" cxnId="{F3F7A9CF-6CFA-41D2-BEC7-D872B9D2C525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7E7C3A6F-3B32-4B01-A34A-0B508ACE977E}" type="sibTrans" cxnId="{F3F7A9CF-6CFA-41D2-BEC7-D872B9D2C525}">
      <dgm:prSet/>
      <dgm:spPr/>
      <dgm:t>
        <a:bodyPr/>
        <a:lstStyle/>
        <a:p>
          <a:endParaRPr lang="en-IN"/>
        </a:p>
      </dgm:t>
    </dgm:pt>
    <dgm:pt modelId="{084478F6-67B8-4D80-AAD7-1E5B3FD75876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In-</a:t>
          </a:r>
          <a:r>
            <a:rPr lang="en-IN" sz="1600" b="1" dirty="0" err="1" smtClean="0">
              <a:latin typeface="Times New Roman" pitchFamily="18" charset="0"/>
              <a:cs typeface="Times New Roman" pitchFamily="18" charset="0"/>
            </a:rPr>
            <a:t>Sem</a:t>
          </a:r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-I (17.5M)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C16DF82C-5B64-4CE1-9F9E-CF5CE3AC1517}" type="parTrans" cxnId="{14EDFC0A-644E-46BD-A0C7-649688FDE3D0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4537B49C-1125-4450-9F9A-AD35D41C25ED}" type="sibTrans" cxnId="{14EDFC0A-644E-46BD-A0C7-649688FDE3D0}">
      <dgm:prSet/>
      <dgm:spPr/>
      <dgm:t>
        <a:bodyPr/>
        <a:lstStyle/>
        <a:p>
          <a:endParaRPr lang="en-IN"/>
        </a:p>
      </dgm:t>
    </dgm:pt>
    <dgm:pt modelId="{079BF5B3-1658-4FB9-B864-D289DE19D940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In-</a:t>
          </a:r>
          <a:r>
            <a:rPr lang="en-IN" sz="1600" b="1" dirty="0" err="1" smtClean="0">
              <a:latin typeface="Times New Roman" pitchFamily="18" charset="0"/>
              <a:cs typeface="Times New Roman" pitchFamily="18" charset="0"/>
            </a:rPr>
            <a:t>Sem</a:t>
          </a:r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-II</a:t>
          </a:r>
        </a:p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(17.5M)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66C4CAB8-1F1F-454D-85B8-2D290E89EAC4}" type="parTrans" cxnId="{74369397-0BE6-41A8-8629-42B594615505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AA016E09-6057-4961-B400-0C0C7B536422}" type="sibTrans" cxnId="{74369397-0BE6-41A8-8629-42B594615505}">
      <dgm:prSet/>
      <dgm:spPr/>
      <dgm:t>
        <a:bodyPr/>
        <a:lstStyle/>
        <a:p>
          <a:endParaRPr lang="en-IN"/>
        </a:p>
      </dgm:t>
    </dgm:pt>
    <dgm:pt modelId="{ED4D817F-C68F-4F0B-BAEB-52A96C3D5287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ALM (10M)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0371C7DA-EDBE-49BF-BE1E-EB450455D185}" type="parTrans" cxnId="{E6ECB3B5-7498-47FD-A32B-FF929A38AE8B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CB1F4812-9357-4F8F-AFC4-9D3584DE51D6}" type="sibTrans" cxnId="{E6ECB3B5-7498-47FD-A32B-FF929A38AE8B}">
      <dgm:prSet/>
      <dgm:spPr/>
      <dgm:t>
        <a:bodyPr/>
        <a:lstStyle/>
        <a:p>
          <a:endParaRPr lang="en-IN"/>
        </a:p>
      </dgm:t>
    </dgm:pt>
    <dgm:pt modelId="{7751ADBF-1EDD-4136-A6EE-54D6225F9242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HA (10M)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B4DBC9F8-C5B7-4869-AD00-DB966D7DE59E}" type="parTrans" cxnId="{4C0666B4-DDEC-42E1-B2C1-A7B756E024C9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B7B765E3-DCE3-40FA-8737-CAE22D0224E2}" type="sibTrans" cxnId="{4C0666B4-DDEC-42E1-B2C1-A7B756E024C9}">
      <dgm:prSet/>
      <dgm:spPr/>
      <dgm:t>
        <a:bodyPr/>
        <a:lstStyle/>
        <a:p>
          <a:endParaRPr lang="en-IN"/>
        </a:p>
      </dgm:t>
    </dgm:pt>
    <dgm:pt modelId="{DE329D94-C65D-4AB2-AB39-300D2A07FA2B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Attendance (5M)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61102BD7-1641-4D8E-BD86-16057946977B}" type="parTrans" cxnId="{29E3EDB9-0A31-4D69-AF27-A4993F6E357A}">
      <dgm:prSet/>
      <dgm:spPr/>
      <dgm:t>
        <a:bodyPr/>
        <a:lstStyle/>
        <a:p>
          <a:endParaRPr lang="en-IN" sz="1600" b="1">
            <a:latin typeface="Times New Roman" pitchFamily="18" charset="0"/>
            <a:cs typeface="Times New Roman" pitchFamily="18" charset="0"/>
          </a:endParaRPr>
        </a:p>
      </dgm:t>
    </dgm:pt>
    <dgm:pt modelId="{D9549E8A-00CB-482E-B1E8-2DC5011BFFF2}" type="sibTrans" cxnId="{29E3EDB9-0A31-4D69-AF27-A4993F6E357A}">
      <dgm:prSet/>
      <dgm:spPr/>
      <dgm:t>
        <a:bodyPr/>
        <a:lstStyle/>
        <a:p>
          <a:endParaRPr lang="en-IN"/>
        </a:p>
      </dgm:t>
    </dgm:pt>
    <dgm:pt modelId="{26AC90D3-AB17-4BDE-A83D-5384D1801A60}">
      <dgm:prSet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End </a:t>
          </a:r>
          <a:r>
            <a:rPr lang="en-IN" sz="1600" b="1" dirty="0" err="1" smtClean="0">
              <a:latin typeface="Times New Roman" pitchFamily="18" charset="0"/>
              <a:cs typeface="Times New Roman" pitchFamily="18" charset="0"/>
            </a:rPr>
            <a:t>Sem</a:t>
          </a:r>
          <a:r>
            <a:rPr lang="en-IN" sz="1600" b="1" dirty="0" smtClean="0">
              <a:latin typeface="Times New Roman" pitchFamily="18" charset="0"/>
              <a:cs typeface="Times New Roman" pitchFamily="18" charset="0"/>
            </a:rPr>
            <a:t> Lab (16M)</a:t>
          </a:r>
          <a:endParaRPr lang="en-IN" sz="1600" b="1" dirty="0">
            <a:latin typeface="Times New Roman" pitchFamily="18" charset="0"/>
            <a:cs typeface="Times New Roman" pitchFamily="18" charset="0"/>
          </a:endParaRPr>
        </a:p>
      </dgm:t>
    </dgm:pt>
    <dgm:pt modelId="{5E06DBF0-0255-4C88-BA42-C75319F82EFB}" type="parTrans" cxnId="{B8F08185-36ED-4D6F-B615-70096F92321D}">
      <dgm:prSet/>
      <dgm:spPr/>
      <dgm:t>
        <a:bodyPr/>
        <a:lstStyle/>
        <a:p>
          <a:endParaRPr lang="en-IN" sz="1600"/>
        </a:p>
      </dgm:t>
    </dgm:pt>
    <dgm:pt modelId="{8A279DFA-6D8A-408B-AA33-6B7981A5D8A6}" type="sibTrans" cxnId="{B8F08185-36ED-4D6F-B615-70096F92321D}">
      <dgm:prSet/>
      <dgm:spPr/>
      <dgm:t>
        <a:bodyPr/>
        <a:lstStyle/>
        <a:p>
          <a:endParaRPr lang="en-IN"/>
        </a:p>
      </dgm:t>
    </dgm:pt>
    <dgm:pt modelId="{832A300C-DA8C-4541-8499-9F97FF64699C}" type="pres">
      <dgm:prSet presAssocID="{13879D78-4605-44EB-9811-29A12355E85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FDCD728-1B55-4993-8580-2515341BC803}" type="pres">
      <dgm:prSet presAssocID="{4E812991-38EB-4C6D-924E-F83C1A476CD2}" presName="hierRoot1" presStyleCnt="0"/>
      <dgm:spPr/>
    </dgm:pt>
    <dgm:pt modelId="{218FC75B-96B8-4480-A60B-9EDBAF7A9C78}" type="pres">
      <dgm:prSet presAssocID="{4E812991-38EB-4C6D-924E-F83C1A476CD2}" presName="composite" presStyleCnt="0"/>
      <dgm:spPr/>
    </dgm:pt>
    <dgm:pt modelId="{45ED1855-ADB0-424D-ACB0-6B6A9618E15E}" type="pres">
      <dgm:prSet presAssocID="{4E812991-38EB-4C6D-924E-F83C1A476CD2}" presName="background" presStyleLbl="node0" presStyleIdx="0" presStyleCnt="1"/>
      <dgm:spPr/>
    </dgm:pt>
    <dgm:pt modelId="{6D0C84E5-6D5A-4050-971F-4E1909F62D5E}" type="pres">
      <dgm:prSet presAssocID="{4E812991-38EB-4C6D-924E-F83C1A476CD2}" presName="text" presStyleLbl="fgAcc0" presStyleIdx="0" presStyleCnt="1" custScaleX="353957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B6E2C24-419F-4906-AA43-B1540772EF5B}" type="pres">
      <dgm:prSet presAssocID="{4E812991-38EB-4C6D-924E-F83C1A476CD2}" presName="hierChild2" presStyleCnt="0"/>
      <dgm:spPr/>
    </dgm:pt>
    <dgm:pt modelId="{3F2C6C5E-F83B-46DE-86A8-A44B8885771E}" type="pres">
      <dgm:prSet presAssocID="{C1257143-1103-4E31-9228-F3D0654D21B7}" presName="Name10" presStyleLbl="parChTrans1D2" presStyleIdx="0" presStyleCnt="2"/>
      <dgm:spPr/>
      <dgm:t>
        <a:bodyPr/>
        <a:lstStyle/>
        <a:p>
          <a:endParaRPr lang="en-IN"/>
        </a:p>
      </dgm:t>
    </dgm:pt>
    <dgm:pt modelId="{8D7449A1-C565-456D-9009-74A577B8929A}" type="pres">
      <dgm:prSet presAssocID="{DC023678-A1AE-4CA9-9272-F67F7C795F49}" presName="hierRoot2" presStyleCnt="0"/>
      <dgm:spPr/>
    </dgm:pt>
    <dgm:pt modelId="{93355CBF-F820-42D5-A724-6F930C96073C}" type="pres">
      <dgm:prSet presAssocID="{DC023678-A1AE-4CA9-9272-F67F7C795F49}" presName="composite2" presStyleCnt="0"/>
      <dgm:spPr/>
    </dgm:pt>
    <dgm:pt modelId="{95DA6E24-5D46-40FF-9FE1-F065BDF5CDE2}" type="pres">
      <dgm:prSet presAssocID="{DC023678-A1AE-4CA9-9272-F67F7C795F49}" presName="background2" presStyleLbl="node2" presStyleIdx="0" presStyleCnt="2"/>
      <dgm:spPr/>
    </dgm:pt>
    <dgm:pt modelId="{D695AC08-6D34-4124-87D4-0D438473171E}" type="pres">
      <dgm:prSet presAssocID="{DC023678-A1AE-4CA9-9272-F67F7C795F49}" presName="text2" presStyleLbl="fgAcc2" presStyleIdx="0" presStyleCnt="2" custScaleX="295580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DD2C377-F1B6-467D-804B-690AE4C30848}" type="pres">
      <dgm:prSet presAssocID="{DC023678-A1AE-4CA9-9272-F67F7C795F49}" presName="hierChild3" presStyleCnt="0"/>
      <dgm:spPr/>
    </dgm:pt>
    <dgm:pt modelId="{5F2BBEF7-4DDC-48E1-96E9-429B1246D3FD}" type="pres">
      <dgm:prSet presAssocID="{24CA8431-C739-4EEA-9CC4-03509386378D}" presName="Name17" presStyleLbl="parChTrans1D3" presStyleIdx="0" presStyleCnt="4"/>
      <dgm:spPr/>
      <dgm:t>
        <a:bodyPr/>
        <a:lstStyle/>
        <a:p>
          <a:endParaRPr lang="en-IN"/>
        </a:p>
      </dgm:t>
    </dgm:pt>
    <dgm:pt modelId="{2E99D5CC-1236-4DD7-AAE3-17AB1DF26441}" type="pres">
      <dgm:prSet presAssocID="{AABDBA10-A32E-411E-A6F0-0567962E447B}" presName="hierRoot3" presStyleCnt="0"/>
      <dgm:spPr/>
    </dgm:pt>
    <dgm:pt modelId="{04A552B3-56DC-4CB1-BF0D-BC8F34407EA5}" type="pres">
      <dgm:prSet presAssocID="{AABDBA10-A32E-411E-A6F0-0567962E447B}" presName="composite3" presStyleCnt="0"/>
      <dgm:spPr/>
    </dgm:pt>
    <dgm:pt modelId="{C67E7624-8ADB-4181-B60C-B8491E68ADB5}" type="pres">
      <dgm:prSet presAssocID="{AABDBA10-A32E-411E-A6F0-0567962E447B}" presName="background3" presStyleLbl="node3" presStyleIdx="0" presStyleCnt="4"/>
      <dgm:spPr/>
    </dgm:pt>
    <dgm:pt modelId="{777E6B4A-1EE3-43B9-9B96-297CECD8595A}" type="pres">
      <dgm:prSet presAssocID="{AABDBA10-A32E-411E-A6F0-0567962E447B}" presName="text3" presStyleLbl="fgAcc3" presStyleIdx="0" presStyleCnt="4" custScaleX="294755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D40C263-B842-4179-8710-59583B5388FD}" type="pres">
      <dgm:prSet presAssocID="{AABDBA10-A32E-411E-A6F0-0567962E447B}" presName="hierChild4" presStyleCnt="0"/>
      <dgm:spPr/>
    </dgm:pt>
    <dgm:pt modelId="{EA7595CB-BB7C-4E7F-B18F-651F73DBAAD6}" type="pres">
      <dgm:prSet presAssocID="{C16DF82C-5B64-4CE1-9F9E-CF5CE3AC1517}" presName="Name23" presStyleLbl="parChTrans1D4" presStyleIdx="0" presStyleCnt="5"/>
      <dgm:spPr/>
      <dgm:t>
        <a:bodyPr/>
        <a:lstStyle/>
        <a:p>
          <a:endParaRPr lang="en-IN"/>
        </a:p>
      </dgm:t>
    </dgm:pt>
    <dgm:pt modelId="{82586CCD-705E-4F95-A800-19210854BD69}" type="pres">
      <dgm:prSet presAssocID="{084478F6-67B8-4D80-AAD7-1E5B3FD75876}" presName="hierRoot4" presStyleCnt="0"/>
      <dgm:spPr/>
    </dgm:pt>
    <dgm:pt modelId="{92E67AED-A2B5-4EE1-A6C5-CBCDBF719C7A}" type="pres">
      <dgm:prSet presAssocID="{084478F6-67B8-4D80-AAD7-1E5B3FD75876}" presName="composite4" presStyleCnt="0"/>
      <dgm:spPr/>
    </dgm:pt>
    <dgm:pt modelId="{3F5125A4-140A-46E5-8C0B-E0BC64B8E62C}" type="pres">
      <dgm:prSet presAssocID="{084478F6-67B8-4D80-AAD7-1E5B3FD75876}" presName="background4" presStyleLbl="node4" presStyleIdx="0" presStyleCnt="5"/>
      <dgm:spPr/>
    </dgm:pt>
    <dgm:pt modelId="{A1EB35C7-31ED-48E5-AD32-B6E0BE93B92A}" type="pres">
      <dgm:prSet presAssocID="{084478F6-67B8-4D80-AAD7-1E5B3FD75876}" presName="text4" presStyleLbl="fgAcc4" presStyleIdx="0" presStyleCnt="5" custScaleX="242044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E24043F-F3D3-458E-BD2F-2CA9D47213AA}" type="pres">
      <dgm:prSet presAssocID="{084478F6-67B8-4D80-AAD7-1E5B3FD75876}" presName="hierChild5" presStyleCnt="0"/>
      <dgm:spPr/>
    </dgm:pt>
    <dgm:pt modelId="{3E85DD5C-9C7E-4933-98A8-5B601C5C57DD}" type="pres">
      <dgm:prSet presAssocID="{66C4CAB8-1F1F-454D-85B8-2D290E89EAC4}" presName="Name23" presStyleLbl="parChTrans1D4" presStyleIdx="1" presStyleCnt="5"/>
      <dgm:spPr/>
      <dgm:t>
        <a:bodyPr/>
        <a:lstStyle/>
        <a:p>
          <a:endParaRPr lang="en-IN"/>
        </a:p>
      </dgm:t>
    </dgm:pt>
    <dgm:pt modelId="{2A475F32-6B64-40E6-A34C-3D31C41AF0A7}" type="pres">
      <dgm:prSet presAssocID="{079BF5B3-1658-4FB9-B864-D289DE19D940}" presName="hierRoot4" presStyleCnt="0"/>
      <dgm:spPr/>
    </dgm:pt>
    <dgm:pt modelId="{56D28F9D-F5EC-4818-8495-12464BF73E4B}" type="pres">
      <dgm:prSet presAssocID="{079BF5B3-1658-4FB9-B864-D289DE19D940}" presName="composite4" presStyleCnt="0"/>
      <dgm:spPr/>
    </dgm:pt>
    <dgm:pt modelId="{36E97E1B-E9D5-42D8-A9C1-01157B52D34A}" type="pres">
      <dgm:prSet presAssocID="{079BF5B3-1658-4FB9-B864-D289DE19D940}" presName="background4" presStyleLbl="node4" presStyleIdx="1" presStyleCnt="5"/>
      <dgm:spPr/>
    </dgm:pt>
    <dgm:pt modelId="{CAD40CE7-029A-4E36-ACB4-26DBC7A100C2}" type="pres">
      <dgm:prSet presAssocID="{079BF5B3-1658-4FB9-B864-D289DE19D940}" presName="text4" presStyleLbl="fgAcc4" presStyleIdx="1" presStyleCnt="5" custScaleX="242044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F49D9C5-2829-4276-8CBB-5E78CA1763E2}" type="pres">
      <dgm:prSet presAssocID="{079BF5B3-1658-4FB9-B864-D289DE19D940}" presName="hierChild5" presStyleCnt="0"/>
      <dgm:spPr/>
    </dgm:pt>
    <dgm:pt modelId="{09AAAD22-9BD8-498E-9B25-D218DC29C663}" type="pres">
      <dgm:prSet presAssocID="{61336B92-42D6-41E2-A266-B914BAECB5C4}" presName="Name17" presStyleLbl="parChTrans1D3" presStyleIdx="1" presStyleCnt="4"/>
      <dgm:spPr/>
      <dgm:t>
        <a:bodyPr/>
        <a:lstStyle/>
        <a:p>
          <a:endParaRPr lang="en-IN"/>
        </a:p>
      </dgm:t>
    </dgm:pt>
    <dgm:pt modelId="{9E812F08-68F5-4610-99A1-071CFE9E2D77}" type="pres">
      <dgm:prSet presAssocID="{57CB01D0-4CFD-4705-BCB2-76125CD413FC}" presName="hierRoot3" presStyleCnt="0"/>
      <dgm:spPr/>
    </dgm:pt>
    <dgm:pt modelId="{9DD5344C-D568-491E-8F08-C145B005576E}" type="pres">
      <dgm:prSet presAssocID="{57CB01D0-4CFD-4705-BCB2-76125CD413FC}" presName="composite3" presStyleCnt="0"/>
      <dgm:spPr/>
    </dgm:pt>
    <dgm:pt modelId="{76E5D76C-2978-4FD7-A58D-0C674DBFCF7A}" type="pres">
      <dgm:prSet presAssocID="{57CB01D0-4CFD-4705-BCB2-76125CD413FC}" presName="background3" presStyleLbl="node3" presStyleIdx="1" presStyleCnt="4"/>
      <dgm:spPr/>
    </dgm:pt>
    <dgm:pt modelId="{6E4FFFC5-FCE5-4F0F-9C7E-93FF6FEF9F3E}" type="pres">
      <dgm:prSet presAssocID="{57CB01D0-4CFD-4705-BCB2-76125CD413FC}" presName="text3" presStyleLbl="fgAcc3" presStyleIdx="1" presStyleCnt="4" custScaleX="286911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CAECB8E-7538-42E9-A220-DDCDB7A0A000}" type="pres">
      <dgm:prSet presAssocID="{57CB01D0-4CFD-4705-BCB2-76125CD413FC}" presName="hierChild4" presStyleCnt="0"/>
      <dgm:spPr/>
    </dgm:pt>
    <dgm:pt modelId="{3C7FE9C0-5C8C-42F7-9BA3-49606A9FB1B2}" type="pres">
      <dgm:prSet presAssocID="{0371C7DA-EDBE-49BF-BE1E-EB450455D185}" presName="Name23" presStyleLbl="parChTrans1D4" presStyleIdx="2" presStyleCnt="5"/>
      <dgm:spPr/>
      <dgm:t>
        <a:bodyPr/>
        <a:lstStyle/>
        <a:p>
          <a:endParaRPr lang="en-IN"/>
        </a:p>
      </dgm:t>
    </dgm:pt>
    <dgm:pt modelId="{A17AF7C7-A5B5-4B61-A6FE-BB3A6EECC3A7}" type="pres">
      <dgm:prSet presAssocID="{ED4D817F-C68F-4F0B-BAEB-52A96C3D5287}" presName="hierRoot4" presStyleCnt="0"/>
      <dgm:spPr/>
    </dgm:pt>
    <dgm:pt modelId="{768035EB-D714-4AAB-BC14-CEF201922F0B}" type="pres">
      <dgm:prSet presAssocID="{ED4D817F-C68F-4F0B-BAEB-52A96C3D5287}" presName="composite4" presStyleCnt="0"/>
      <dgm:spPr/>
    </dgm:pt>
    <dgm:pt modelId="{3F7A4B87-C6BD-415A-B469-866F1BACEC3E}" type="pres">
      <dgm:prSet presAssocID="{ED4D817F-C68F-4F0B-BAEB-52A96C3D5287}" presName="background4" presStyleLbl="node4" presStyleIdx="2" presStyleCnt="5"/>
      <dgm:spPr/>
    </dgm:pt>
    <dgm:pt modelId="{67F5E505-8527-4725-8599-17DA53AFBAAB}" type="pres">
      <dgm:prSet presAssocID="{ED4D817F-C68F-4F0B-BAEB-52A96C3D5287}" presName="text4" presStyleLbl="fgAcc4" presStyleIdx="2" presStyleCnt="5" custScaleX="232814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2391F04-9475-4089-B59C-F7F5051B4D06}" type="pres">
      <dgm:prSet presAssocID="{ED4D817F-C68F-4F0B-BAEB-52A96C3D5287}" presName="hierChild5" presStyleCnt="0"/>
      <dgm:spPr/>
    </dgm:pt>
    <dgm:pt modelId="{BDB44AC8-4E5A-4334-AEB2-112EDAF153A4}" type="pres">
      <dgm:prSet presAssocID="{B4DBC9F8-C5B7-4869-AD00-DB966D7DE59E}" presName="Name23" presStyleLbl="parChTrans1D4" presStyleIdx="3" presStyleCnt="5"/>
      <dgm:spPr/>
      <dgm:t>
        <a:bodyPr/>
        <a:lstStyle/>
        <a:p>
          <a:endParaRPr lang="en-IN"/>
        </a:p>
      </dgm:t>
    </dgm:pt>
    <dgm:pt modelId="{A37C3F31-44CD-418B-8C55-7193C9D1990C}" type="pres">
      <dgm:prSet presAssocID="{7751ADBF-1EDD-4136-A6EE-54D6225F9242}" presName="hierRoot4" presStyleCnt="0"/>
      <dgm:spPr/>
    </dgm:pt>
    <dgm:pt modelId="{DC458857-B7AB-41D0-8FFE-E1970FE39BD6}" type="pres">
      <dgm:prSet presAssocID="{7751ADBF-1EDD-4136-A6EE-54D6225F9242}" presName="composite4" presStyleCnt="0"/>
      <dgm:spPr/>
    </dgm:pt>
    <dgm:pt modelId="{E8E28A60-F1F0-4A9F-AA90-558EAAA9D9C8}" type="pres">
      <dgm:prSet presAssocID="{7751ADBF-1EDD-4136-A6EE-54D6225F9242}" presName="background4" presStyleLbl="node4" presStyleIdx="3" presStyleCnt="5"/>
      <dgm:spPr/>
    </dgm:pt>
    <dgm:pt modelId="{C1F3BC32-A8D7-48FD-B4D9-865F0DBD2F10}" type="pres">
      <dgm:prSet presAssocID="{7751ADBF-1EDD-4136-A6EE-54D6225F9242}" presName="text4" presStyleLbl="fgAcc4" presStyleIdx="3" presStyleCnt="5" custScaleX="269580" custScaleY="156252" custLinFactNeighborX="5896" custLinFactNeighborY="1044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255B940-BECE-4AD6-9134-3D5410953E2D}" type="pres">
      <dgm:prSet presAssocID="{7751ADBF-1EDD-4136-A6EE-54D6225F9242}" presName="hierChild5" presStyleCnt="0"/>
      <dgm:spPr/>
    </dgm:pt>
    <dgm:pt modelId="{DEF325B9-38C2-4ACF-9EF1-8D3D11F6C09E}" type="pres">
      <dgm:prSet presAssocID="{61102BD7-1641-4D8E-BD86-16057946977B}" presName="Name23" presStyleLbl="parChTrans1D4" presStyleIdx="4" presStyleCnt="5"/>
      <dgm:spPr/>
      <dgm:t>
        <a:bodyPr/>
        <a:lstStyle/>
        <a:p>
          <a:endParaRPr lang="en-IN"/>
        </a:p>
      </dgm:t>
    </dgm:pt>
    <dgm:pt modelId="{2F6577D1-FC32-456B-A2E4-CD3C9F605FB2}" type="pres">
      <dgm:prSet presAssocID="{DE329D94-C65D-4AB2-AB39-300D2A07FA2B}" presName="hierRoot4" presStyleCnt="0"/>
      <dgm:spPr/>
    </dgm:pt>
    <dgm:pt modelId="{258B37F9-A752-4DC4-A6C2-5E614C0F2DF4}" type="pres">
      <dgm:prSet presAssocID="{DE329D94-C65D-4AB2-AB39-300D2A07FA2B}" presName="composite4" presStyleCnt="0"/>
      <dgm:spPr/>
    </dgm:pt>
    <dgm:pt modelId="{ECEF10DE-C1A5-45FE-A05C-87E9A37922DC}" type="pres">
      <dgm:prSet presAssocID="{DE329D94-C65D-4AB2-AB39-300D2A07FA2B}" presName="background4" presStyleLbl="node4" presStyleIdx="4" presStyleCnt="5"/>
      <dgm:spPr/>
    </dgm:pt>
    <dgm:pt modelId="{9E434223-1633-4914-B7D7-0B41779E5DDE}" type="pres">
      <dgm:prSet presAssocID="{DE329D94-C65D-4AB2-AB39-300D2A07FA2B}" presName="text4" presStyleLbl="fgAcc4" presStyleIdx="4" presStyleCnt="5" custScaleX="259170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86144A4-B0E7-49E9-BCE6-6ED9096C8816}" type="pres">
      <dgm:prSet presAssocID="{DE329D94-C65D-4AB2-AB39-300D2A07FA2B}" presName="hierChild5" presStyleCnt="0"/>
      <dgm:spPr/>
    </dgm:pt>
    <dgm:pt modelId="{E1115236-E04E-4022-BD1D-E40C2B83FBBD}" type="pres">
      <dgm:prSet presAssocID="{AEBC4853-3D07-4181-A976-B3805238D651}" presName="Name10" presStyleLbl="parChTrans1D2" presStyleIdx="1" presStyleCnt="2"/>
      <dgm:spPr/>
      <dgm:t>
        <a:bodyPr/>
        <a:lstStyle/>
        <a:p>
          <a:endParaRPr lang="en-IN"/>
        </a:p>
      </dgm:t>
    </dgm:pt>
    <dgm:pt modelId="{120F37E5-CFB8-4EAC-A6A9-D11FFC17FA26}" type="pres">
      <dgm:prSet presAssocID="{0D9A9A21-75F2-43EC-9737-B29D2C7C50F7}" presName="hierRoot2" presStyleCnt="0"/>
      <dgm:spPr/>
    </dgm:pt>
    <dgm:pt modelId="{7A211B7B-F4F6-471D-960B-3D91EE7797A9}" type="pres">
      <dgm:prSet presAssocID="{0D9A9A21-75F2-43EC-9737-B29D2C7C50F7}" presName="composite2" presStyleCnt="0"/>
      <dgm:spPr/>
    </dgm:pt>
    <dgm:pt modelId="{31C7280B-CFD3-4AE4-B115-2E38329B7575}" type="pres">
      <dgm:prSet presAssocID="{0D9A9A21-75F2-43EC-9737-B29D2C7C50F7}" presName="background2" presStyleLbl="node2" presStyleIdx="1" presStyleCnt="2"/>
      <dgm:spPr/>
    </dgm:pt>
    <dgm:pt modelId="{79B1FA2C-3E86-4435-9336-BA49CCE66AA6}" type="pres">
      <dgm:prSet presAssocID="{0D9A9A21-75F2-43EC-9737-B29D2C7C50F7}" presName="text2" presStyleLbl="fgAcc2" presStyleIdx="1" presStyleCnt="2" custScaleX="366012" custScaleY="15625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2D76765-D3CA-46CA-8F8E-BC69420F694A}" type="pres">
      <dgm:prSet presAssocID="{0D9A9A21-75F2-43EC-9737-B29D2C7C50F7}" presName="hierChild3" presStyleCnt="0"/>
      <dgm:spPr/>
    </dgm:pt>
    <dgm:pt modelId="{B6C8E999-92AA-473E-89BC-B8C96E42F974}" type="pres">
      <dgm:prSet presAssocID="{4FC2359E-EACF-4A28-8E59-E476D91AFAD4}" presName="Name17" presStyleLbl="parChTrans1D3" presStyleIdx="2" presStyleCnt="4"/>
      <dgm:spPr/>
      <dgm:t>
        <a:bodyPr/>
        <a:lstStyle/>
        <a:p>
          <a:endParaRPr lang="en-IN"/>
        </a:p>
      </dgm:t>
    </dgm:pt>
    <dgm:pt modelId="{EA097556-4010-49B9-83E1-C29D48A8FEE7}" type="pres">
      <dgm:prSet presAssocID="{C3AF18F1-116D-4669-8353-E3045085A142}" presName="hierRoot3" presStyleCnt="0"/>
      <dgm:spPr/>
    </dgm:pt>
    <dgm:pt modelId="{60F658FE-ED73-4DC5-99B2-C3D8AB54FD0C}" type="pres">
      <dgm:prSet presAssocID="{C3AF18F1-116D-4669-8353-E3045085A142}" presName="composite3" presStyleCnt="0"/>
      <dgm:spPr/>
    </dgm:pt>
    <dgm:pt modelId="{4CB46DC1-1E85-4762-8F06-FD4A35CA066C}" type="pres">
      <dgm:prSet presAssocID="{C3AF18F1-116D-4669-8353-E3045085A142}" presName="background3" presStyleLbl="node3" presStyleIdx="2" presStyleCnt="4"/>
      <dgm:spPr/>
    </dgm:pt>
    <dgm:pt modelId="{7F3C345A-3E66-412D-812C-E4B9B485DA89}" type="pres">
      <dgm:prSet presAssocID="{C3AF18F1-116D-4669-8353-E3045085A142}" presName="text3" presStyleLbl="fgAcc3" presStyleIdx="2" presStyleCnt="4" custScaleX="375907" custScaleY="227398" custLinFactX="100000" custLinFactNeighborX="120880" custLinFactNeighborY="845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A77779E-E003-4105-84E7-07785ADCCF44}" type="pres">
      <dgm:prSet presAssocID="{C3AF18F1-116D-4669-8353-E3045085A142}" presName="hierChild4" presStyleCnt="0"/>
      <dgm:spPr/>
    </dgm:pt>
    <dgm:pt modelId="{D7A3DD13-62BE-4B3B-B4B9-3993BF07D04C}" type="pres">
      <dgm:prSet presAssocID="{5E06DBF0-0255-4C88-BA42-C75319F82EFB}" presName="Name17" presStyleLbl="parChTrans1D3" presStyleIdx="3" presStyleCnt="4"/>
      <dgm:spPr/>
      <dgm:t>
        <a:bodyPr/>
        <a:lstStyle/>
        <a:p>
          <a:endParaRPr lang="en-IN"/>
        </a:p>
      </dgm:t>
    </dgm:pt>
    <dgm:pt modelId="{47D06676-6E4A-4A64-9EE6-A961F3B3B93D}" type="pres">
      <dgm:prSet presAssocID="{26AC90D3-AB17-4BDE-A83D-5384D1801A60}" presName="hierRoot3" presStyleCnt="0"/>
      <dgm:spPr/>
    </dgm:pt>
    <dgm:pt modelId="{E1141972-7E2D-4268-903F-C047BC9D0FB6}" type="pres">
      <dgm:prSet presAssocID="{26AC90D3-AB17-4BDE-A83D-5384D1801A60}" presName="composite3" presStyleCnt="0"/>
      <dgm:spPr/>
    </dgm:pt>
    <dgm:pt modelId="{A54E1515-7256-4107-AD71-4E1E52A56C85}" type="pres">
      <dgm:prSet presAssocID="{26AC90D3-AB17-4BDE-A83D-5384D1801A60}" presName="background3" presStyleLbl="node3" presStyleIdx="3" presStyleCnt="4"/>
      <dgm:spPr/>
    </dgm:pt>
    <dgm:pt modelId="{02DA33C4-B5E5-49C5-84FB-126023823682}" type="pres">
      <dgm:prSet presAssocID="{26AC90D3-AB17-4BDE-A83D-5384D1801A60}" presName="text3" presStyleLbl="fgAcc3" presStyleIdx="3" presStyleCnt="4" custScaleX="389140" custScaleY="227400" custLinFactX="-68688" custLinFactY="100000" custLinFactNeighborX="-100000" custLinFactNeighborY="19946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1BAE8A0-ED57-4407-80FA-961E407FDCB1}" type="pres">
      <dgm:prSet presAssocID="{26AC90D3-AB17-4BDE-A83D-5384D1801A60}" presName="hierChild4" presStyleCnt="0"/>
      <dgm:spPr/>
    </dgm:pt>
  </dgm:ptLst>
  <dgm:cxnLst>
    <dgm:cxn modelId="{4C0666B4-DDEC-42E1-B2C1-A7B756E024C9}" srcId="{ED4D817F-C68F-4F0B-BAEB-52A96C3D5287}" destId="{7751ADBF-1EDD-4136-A6EE-54D6225F9242}" srcOrd="0" destOrd="0" parTransId="{B4DBC9F8-C5B7-4869-AD00-DB966D7DE59E}" sibTransId="{B7B765E3-DCE3-40FA-8737-CAE22D0224E2}"/>
    <dgm:cxn modelId="{37B451CB-F33C-4F68-A3BE-B370528C82CD}" type="presOf" srcId="{AEBC4853-3D07-4181-A976-B3805238D651}" destId="{E1115236-E04E-4022-BD1D-E40C2B83FBBD}" srcOrd="0" destOrd="0" presId="urn:microsoft.com/office/officeart/2005/8/layout/hierarchy1"/>
    <dgm:cxn modelId="{144C0425-4674-4266-81E4-9C9DF7ACB85A}" type="presOf" srcId="{66C4CAB8-1F1F-454D-85B8-2D290E89EAC4}" destId="{3E85DD5C-9C7E-4933-98A8-5B601C5C57DD}" srcOrd="0" destOrd="0" presId="urn:microsoft.com/office/officeart/2005/8/layout/hierarchy1"/>
    <dgm:cxn modelId="{F69F3D49-5FE5-4B77-B310-EE687C76804E}" srcId="{4E812991-38EB-4C6D-924E-F83C1A476CD2}" destId="{0D9A9A21-75F2-43EC-9737-B29D2C7C50F7}" srcOrd="1" destOrd="0" parTransId="{AEBC4853-3D07-4181-A976-B3805238D651}" sibTransId="{16F2E280-D1BF-41D8-9950-6C43849D3638}"/>
    <dgm:cxn modelId="{DC3294A6-13D3-4E8E-868E-86E8816F5D0D}" type="presOf" srcId="{AABDBA10-A32E-411E-A6F0-0567962E447B}" destId="{777E6B4A-1EE3-43B9-9B96-297CECD8595A}" srcOrd="0" destOrd="0" presId="urn:microsoft.com/office/officeart/2005/8/layout/hierarchy1"/>
    <dgm:cxn modelId="{E6ECB3B5-7498-47FD-A32B-FF929A38AE8B}" srcId="{57CB01D0-4CFD-4705-BCB2-76125CD413FC}" destId="{ED4D817F-C68F-4F0B-BAEB-52A96C3D5287}" srcOrd="0" destOrd="0" parTransId="{0371C7DA-EDBE-49BF-BE1E-EB450455D185}" sibTransId="{CB1F4812-9357-4F8F-AFC4-9D3584DE51D6}"/>
    <dgm:cxn modelId="{3401F6FE-4829-4CB1-A9FB-9CA62B8E68B4}" type="presOf" srcId="{24CA8431-C739-4EEA-9CC4-03509386378D}" destId="{5F2BBEF7-4DDC-48E1-96E9-429B1246D3FD}" srcOrd="0" destOrd="0" presId="urn:microsoft.com/office/officeart/2005/8/layout/hierarchy1"/>
    <dgm:cxn modelId="{05404B57-BB8F-4FE2-921C-E44A5B356331}" type="presOf" srcId="{4E812991-38EB-4C6D-924E-F83C1A476CD2}" destId="{6D0C84E5-6D5A-4050-971F-4E1909F62D5E}" srcOrd="0" destOrd="0" presId="urn:microsoft.com/office/officeart/2005/8/layout/hierarchy1"/>
    <dgm:cxn modelId="{B8F08185-36ED-4D6F-B615-70096F92321D}" srcId="{0D9A9A21-75F2-43EC-9737-B29D2C7C50F7}" destId="{26AC90D3-AB17-4BDE-A83D-5384D1801A60}" srcOrd="1" destOrd="0" parTransId="{5E06DBF0-0255-4C88-BA42-C75319F82EFB}" sibTransId="{8A279DFA-6D8A-408B-AA33-6B7981A5D8A6}"/>
    <dgm:cxn modelId="{BA5E6E69-5314-4484-B77F-5FEB459CB970}" type="presOf" srcId="{084478F6-67B8-4D80-AAD7-1E5B3FD75876}" destId="{A1EB35C7-31ED-48E5-AD32-B6E0BE93B92A}" srcOrd="0" destOrd="0" presId="urn:microsoft.com/office/officeart/2005/8/layout/hierarchy1"/>
    <dgm:cxn modelId="{3F3BFE35-F6DC-47D2-8D25-88048872FE6A}" type="presOf" srcId="{DC023678-A1AE-4CA9-9272-F67F7C795F49}" destId="{D695AC08-6D34-4124-87D4-0D438473171E}" srcOrd="0" destOrd="0" presId="urn:microsoft.com/office/officeart/2005/8/layout/hierarchy1"/>
    <dgm:cxn modelId="{9ECD63A3-C287-4F0C-9629-D2B65F158E5D}" type="presOf" srcId="{5E06DBF0-0255-4C88-BA42-C75319F82EFB}" destId="{D7A3DD13-62BE-4B3B-B4B9-3993BF07D04C}" srcOrd="0" destOrd="0" presId="urn:microsoft.com/office/officeart/2005/8/layout/hierarchy1"/>
    <dgm:cxn modelId="{7D12D5BB-D66B-430A-BB20-3D9E074277C7}" type="presOf" srcId="{4FC2359E-EACF-4A28-8E59-E476D91AFAD4}" destId="{B6C8E999-92AA-473E-89BC-B8C96E42F974}" srcOrd="0" destOrd="0" presId="urn:microsoft.com/office/officeart/2005/8/layout/hierarchy1"/>
    <dgm:cxn modelId="{04A2A033-570D-4A69-8F7E-7DC32483F8FF}" type="presOf" srcId="{079BF5B3-1658-4FB9-B864-D289DE19D940}" destId="{CAD40CE7-029A-4E36-ACB4-26DBC7A100C2}" srcOrd="0" destOrd="0" presId="urn:microsoft.com/office/officeart/2005/8/layout/hierarchy1"/>
    <dgm:cxn modelId="{F3F7A9CF-6CFA-41D2-BEC7-D872B9D2C525}" srcId="{0D9A9A21-75F2-43EC-9737-B29D2C7C50F7}" destId="{C3AF18F1-116D-4669-8353-E3045085A142}" srcOrd="0" destOrd="0" parTransId="{4FC2359E-EACF-4A28-8E59-E476D91AFAD4}" sibTransId="{7E7C3A6F-3B32-4B01-A34A-0B508ACE977E}"/>
    <dgm:cxn modelId="{60575E8E-7DA1-41C7-B38F-8568549B8274}" type="presOf" srcId="{61102BD7-1641-4D8E-BD86-16057946977B}" destId="{DEF325B9-38C2-4ACF-9EF1-8D3D11F6C09E}" srcOrd="0" destOrd="0" presId="urn:microsoft.com/office/officeart/2005/8/layout/hierarchy1"/>
    <dgm:cxn modelId="{30F0A2A1-1BFE-4F6F-A09B-C5AEBB6F96B9}" type="presOf" srcId="{B4DBC9F8-C5B7-4869-AD00-DB966D7DE59E}" destId="{BDB44AC8-4E5A-4334-AEB2-112EDAF153A4}" srcOrd="0" destOrd="0" presId="urn:microsoft.com/office/officeart/2005/8/layout/hierarchy1"/>
    <dgm:cxn modelId="{D690C1B1-3187-4A91-9E3D-2B3890BFA5E3}" type="presOf" srcId="{ED4D817F-C68F-4F0B-BAEB-52A96C3D5287}" destId="{67F5E505-8527-4725-8599-17DA53AFBAAB}" srcOrd="0" destOrd="0" presId="urn:microsoft.com/office/officeart/2005/8/layout/hierarchy1"/>
    <dgm:cxn modelId="{CB0DF3B7-CC64-4684-A503-59EF91FAAF97}" type="presOf" srcId="{DE329D94-C65D-4AB2-AB39-300D2A07FA2B}" destId="{9E434223-1633-4914-B7D7-0B41779E5DDE}" srcOrd="0" destOrd="0" presId="urn:microsoft.com/office/officeart/2005/8/layout/hierarchy1"/>
    <dgm:cxn modelId="{74369397-0BE6-41A8-8629-42B594615505}" srcId="{084478F6-67B8-4D80-AAD7-1E5B3FD75876}" destId="{079BF5B3-1658-4FB9-B864-D289DE19D940}" srcOrd="0" destOrd="0" parTransId="{66C4CAB8-1F1F-454D-85B8-2D290E89EAC4}" sibTransId="{AA016E09-6057-4961-B400-0C0C7B536422}"/>
    <dgm:cxn modelId="{FE1E5322-6541-4E21-8B6F-C70AEBD8B77C}" type="presOf" srcId="{0D9A9A21-75F2-43EC-9737-B29D2C7C50F7}" destId="{79B1FA2C-3E86-4435-9336-BA49CCE66AA6}" srcOrd="0" destOrd="0" presId="urn:microsoft.com/office/officeart/2005/8/layout/hierarchy1"/>
    <dgm:cxn modelId="{F0CDED27-1877-406C-966E-7061344B5309}" srcId="{DC023678-A1AE-4CA9-9272-F67F7C795F49}" destId="{57CB01D0-4CFD-4705-BCB2-76125CD413FC}" srcOrd="1" destOrd="0" parTransId="{61336B92-42D6-41E2-A266-B914BAECB5C4}" sibTransId="{357C04B2-38D5-4CB6-BFB4-67E7B81F93F5}"/>
    <dgm:cxn modelId="{607D6CF7-643B-4544-921E-0F8F67915077}" type="presOf" srcId="{13879D78-4605-44EB-9811-29A12355E858}" destId="{832A300C-DA8C-4541-8499-9F97FF64699C}" srcOrd="0" destOrd="0" presId="urn:microsoft.com/office/officeart/2005/8/layout/hierarchy1"/>
    <dgm:cxn modelId="{D63B6BCD-EFC3-4790-A1FA-A1015D24C34D}" type="presOf" srcId="{0371C7DA-EDBE-49BF-BE1E-EB450455D185}" destId="{3C7FE9C0-5C8C-42F7-9BA3-49606A9FB1B2}" srcOrd="0" destOrd="0" presId="urn:microsoft.com/office/officeart/2005/8/layout/hierarchy1"/>
    <dgm:cxn modelId="{5470E02B-0ACB-4389-8C3A-F3AB37C3F614}" srcId="{13879D78-4605-44EB-9811-29A12355E858}" destId="{4E812991-38EB-4C6D-924E-F83C1A476CD2}" srcOrd="0" destOrd="0" parTransId="{A6DE1BCC-FB38-4D47-BA2F-794BD486FA7E}" sibTransId="{369E1AFC-E911-4F09-B892-743D687D5AF9}"/>
    <dgm:cxn modelId="{F1509A4A-6F1E-432D-8E0E-817B57059FFC}" type="presOf" srcId="{57CB01D0-4CFD-4705-BCB2-76125CD413FC}" destId="{6E4FFFC5-FCE5-4F0F-9C7E-93FF6FEF9F3E}" srcOrd="0" destOrd="0" presId="urn:microsoft.com/office/officeart/2005/8/layout/hierarchy1"/>
    <dgm:cxn modelId="{4FDB5DB2-5D0D-45B7-B207-235796CD32EF}" type="presOf" srcId="{7751ADBF-1EDD-4136-A6EE-54D6225F9242}" destId="{C1F3BC32-A8D7-48FD-B4D9-865F0DBD2F10}" srcOrd="0" destOrd="0" presId="urn:microsoft.com/office/officeart/2005/8/layout/hierarchy1"/>
    <dgm:cxn modelId="{408D6EC5-DC9A-4B47-9B1B-E50D2296D2BC}" srcId="{DC023678-A1AE-4CA9-9272-F67F7C795F49}" destId="{AABDBA10-A32E-411E-A6F0-0567962E447B}" srcOrd="0" destOrd="0" parTransId="{24CA8431-C739-4EEA-9CC4-03509386378D}" sibTransId="{63F0CDC2-766F-403E-8858-E717DE6C6B09}"/>
    <dgm:cxn modelId="{756D358E-2F9F-4A5C-BD95-17FBC27E40E7}" type="presOf" srcId="{C1257143-1103-4E31-9228-F3D0654D21B7}" destId="{3F2C6C5E-F83B-46DE-86A8-A44B8885771E}" srcOrd="0" destOrd="0" presId="urn:microsoft.com/office/officeart/2005/8/layout/hierarchy1"/>
    <dgm:cxn modelId="{14EDFC0A-644E-46BD-A0C7-649688FDE3D0}" srcId="{AABDBA10-A32E-411E-A6F0-0567962E447B}" destId="{084478F6-67B8-4D80-AAD7-1E5B3FD75876}" srcOrd="0" destOrd="0" parTransId="{C16DF82C-5B64-4CE1-9F9E-CF5CE3AC1517}" sibTransId="{4537B49C-1125-4450-9F9A-AD35D41C25ED}"/>
    <dgm:cxn modelId="{FAF07849-B012-4C85-BF82-93895EA34FAC}" srcId="{4E812991-38EB-4C6D-924E-F83C1A476CD2}" destId="{DC023678-A1AE-4CA9-9272-F67F7C795F49}" srcOrd="0" destOrd="0" parTransId="{C1257143-1103-4E31-9228-F3D0654D21B7}" sibTransId="{4FFFF41E-BE4A-439B-A888-4BE5AE68F477}"/>
    <dgm:cxn modelId="{590868A2-13CA-45D3-8987-590C5AA1009B}" type="presOf" srcId="{C3AF18F1-116D-4669-8353-E3045085A142}" destId="{7F3C345A-3E66-412D-812C-E4B9B485DA89}" srcOrd="0" destOrd="0" presId="urn:microsoft.com/office/officeart/2005/8/layout/hierarchy1"/>
    <dgm:cxn modelId="{0B288F48-6436-4B2F-91A6-9B1191066327}" type="presOf" srcId="{C16DF82C-5B64-4CE1-9F9E-CF5CE3AC1517}" destId="{EA7595CB-BB7C-4E7F-B18F-651F73DBAAD6}" srcOrd="0" destOrd="0" presId="urn:microsoft.com/office/officeart/2005/8/layout/hierarchy1"/>
    <dgm:cxn modelId="{E9F6518F-BC08-4884-9B47-D6D7A1451F30}" type="presOf" srcId="{61336B92-42D6-41E2-A266-B914BAECB5C4}" destId="{09AAAD22-9BD8-498E-9B25-D218DC29C663}" srcOrd="0" destOrd="0" presId="urn:microsoft.com/office/officeart/2005/8/layout/hierarchy1"/>
    <dgm:cxn modelId="{29E3EDB9-0A31-4D69-AF27-A4993F6E357A}" srcId="{7751ADBF-1EDD-4136-A6EE-54D6225F9242}" destId="{DE329D94-C65D-4AB2-AB39-300D2A07FA2B}" srcOrd="0" destOrd="0" parTransId="{61102BD7-1641-4D8E-BD86-16057946977B}" sibTransId="{D9549E8A-00CB-482E-B1E8-2DC5011BFFF2}"/>
    <dgm:cxn modelId="{350E8F75-D133-4081-AAF9-B0C4929FA1FB}" type="presOf" srcId="{26AC90D3-AB17-4BDE-A83D-5384D1801A60}" destId="{02DA33C4-B5E5-49C5-84FB-126023823682}" srcOrd="0" destOrd="0" presId="urn:microsoft.com/office/officeart/2005/8/layout/hierarchy1"/>
    <dgm:cxn modelId="{C7683756-D67E-4D10-861B-4E3C207AD019}" type="presParOf" srcId="{832A300C-DA8C-4541-8499-9F97FF64699C}" destId="{FFDCD728-1B55-4993-8580-2515341BC803}" srcOrd="0" destOrd="0" presId="urn:microsoft.com/office/officeart/2005/8/layout/hierarchy1"/>
    <dgm:cxn modelId="{B769EECA-F99A-48A8-9793-475F7CB3B309}" type="presParOf" srcId="{FFDCD728-1B55-4993-8580-2515341BC803}" destId="{218FC75B-96B8-4480-A60B-9EDBAF7A9C78}" srcOrd="0" destOrd="0" presId="urn:microsoft.com/office/officeart/2005/8/layout/hierarchy1"/>
    <dgm:cxn modelId="{BF3DEA58-A16D-4C8A-B976-5B6EE3814496}" type="presParOf" srcId="{218FC75B-96B8-4480-A60B-9EDBAF7A9C78}" destId="{45ED1855-ADB0-424D-ACB0-6B6A9618E15E}" srcOrd="0" destOrd="0" presId="urn:microsoft.com/office/officeart/2005/8/layout/hierarchy1"/>
    <dgm:cxn modelId="{EB100AC5-03E0-4035-8CC5-57DC56F8368D}" type="presParOf" srcId="{218FC75B-96B8-4480-A60B-9EDBAF7A9C78}" destId="{6D0C84E5-6D5A-4050-971F-4E1909F62D5E}" srcOrd="1" destOrd="0" presId="urn:microsoft.com/office/officeart/2005/8/layout/hierarchy1"/>
    <dgm:cxn modelId="{D54CA3F1-E406-473D-93C4-BD5150949DA4}" type="presParOf" srcId="{FFDCD728-1B55-4993-8580-2515341BC803}" destId="{3B6E2C24-419F-4906-AA43-B1540772EF5B}" srcOrd="1" destOrd="0" presId="urn:microsoft.com/office/officeart/2005/8/layout/hierarchy1"/>
    <dgm:cxn modelId="{C20FAA17-7C6D-4458-860F-9943C978A2F5}" type="presParOf" srcId="{3B6E2C24-419F-4906-AA43-B1540772EF5B}" destId="{3F2C6C5E-F83B-46DE-86A8-A44B8885771E}" srcOrd="0" destOrd="0" presId="urn:microsoft.com/office/officeart/2005/8/layout/hierarchy1"/>
    <dgm:cxn modelId="{0B68EB51-B9E9-4EFB-A901-CD26045597F3}" type="presParOf" srcId="{3B6E2C24-419F-4906-AA43-B1540772EF5B}" destId="{8D7449A1-C565-456D-9009-74A577B8929A}" srcOrd="1" destOrd="0" presId="urn:microsoft.com/office/officeart/2005/8/layout/hierarchy1"/>
    <dgm:cxn modelId="{8AF9B606-EC02-4C8D-AA54-E7927182EE70}" type="presParOf" srcId="{8D7449A1-C565-456D-9009-74A577B8929A}" destId="{93355CBF-F820-42D5-A724-6F930C96073C}" srcOrd="0" destOrd="0" presId="urn:microsoft.com/office/officeart/2005/8/layout/hierarchy1"/>
    <dgm:cxn modelId="{516A488F-6F6F-49FE-A210-76CAA5143611}" type="presParOf" srcId="{93355CBF-F820-42D5-A724-6F930C96073C}" destId="{95DA6E24-5D46-40FF-9FE1-F065BDF5CDE2}" srcOrd="0" destOrd="0" presId="urn:microsoft.com/office/officeart/2005/8/layout/hierarchy1"/>
    <dgm:cxn modelId="{D6FF00DB-F201-4090-A5C4-FE053E5DE582}" type="presParOf" srcId="{93355CBF-F820-42D5-A724-6F930C96073C}" destId="{D695AC08-6D34-4124-87D4-0D438473171E}" srcOrd="1" destOrd="0" presId="urn:microsoft.com/office/officeart/2005/8/layout/hierarchy1"/>
    <dgm:cxn modelId="{46F63096-F027-4202-B5B5-8F7528E7F50E}" type="presParOf" srcId="{8D7449A1-C565-456D-9009-74A577B8929A}" destId="{7DD2C377-F1B6-467D-804B-690AE4C30848}" srcOrd="1" destOrd="0" presId="urn:microsoft.com/office/officeart/2005/8/layout/hierarchy1"/>
    <dgm:cxn modelId="{9B3A2AC3-6F0F-40E8-8DDF-2772774FB69B}" type="presParOf" srcId="{7DD2C377-F1B6-467D-804B-690AE4C30848}" destId="{5F2BBEF7-4DDC-48E1-96E9-429B1246D3FD}" srcOrd="0" destOrd="0" presId="urn:microsoft.com/office/officeart/2005/8/layout/hierarchy1"/>
    <dgm:cxn modelId="{9FAED517-031F-40C4-A387-40C6FA4206B6}" type="presParOf" srcId="{7DD2C377-F1B6-467D-804B-690AE4C30848}" destId="{2E99D5CC-1236-4DD7-AAE3-17AB1DF26441}" srcOrd="1" destOrd="0" presId="urn:microsoft.com/office/officeart/2005/8/layout/hierarchy1"/>
    <dgm:cxn modelId="{46176855-787C-4E3C-A2DD-1A8FEF7FAB50}" type="presParOf" srcId="{2E99D5CC-1236-4DD7-AAE3-17AB1DF26441}" destId="{04A552B3-56DC-4CB1-BF0D-BC8F34407EA5}" srcOrd="0" destOrd="0" presId="urn:microsoft.com/office/officeart/2005/8/layout/hierarchy1"/>
    <dgm:cxn modelId="{CB12AFAB-EE81-4FC5-86CD-5EBF82F2C7B9}" type="presParOf" srcId="{04A552B3-56DC-4CB1-BF0D-BC8F34407EA5}" destId="{C67E7624-8ADB-4181-B60C-B8491E68ADB5}" srcOrd="0" destOrd="0" presId="urn:microsoft.com/office/officeart/2005/8/layout/hierarchy1"/>
    <dgm:cxn modelId="{9A3B8E0A-A00B-4B28-9BFD-66A832581075}" type="presParOf" srcId="{04A552B3-56DC-4CB1-BF0D-BC8F34407EA5}" destId="{777E6B4A-1EE3-43B9-9B96-297CECD8595A}" srcOrd="1" destOrd="0" presId="urn:microsoft.com/office/officeart/2005/8/layout/hierarchy1"/>
    <dgm:cxn modelId="{DAC9E566-58C2-404A-8CB5-2D90F3F7025F}" type="presParOf" srcId="{2E99D5CC-1236-4DD7-AAE3-17AB1DF26441}" destId="{7D40C263-B842-4179-8710-59583B5388FD}" srcOrd="1" destOrd="0" presId="urn:microsoft.com/office/officeart/2005/8/layout/hierarchy1"/>
    <dgm:cxn modelId="{3529A39F-4D09-4B3D-A8D5-608A12BD6D43}" type="presParOf" srcId="{7D40C263-B842-4179-8710-59583B5388FD}" destId="{EA7595CB-BB7C-4E7F-B18F-651F73DBAAD6}" srcOrd="0" destOrd="0" presId="urn:microsoft.com/office/officeart/2005/8/layout/hierarchy1"/>
    <dgm:cxn modelId="{C7E8CC2F-C080-4A4C-B2FC-5054C0DE3D56}" type="presParOf" srcId="{7D40C263-B842-4179-8710-59583B5388FD}" destId="{82586CCD-705E-4F95-A800-19210854BD69}" srcOrd="1" destOrd="0" presId="urn:microsoft.com/office/officeart/2005/8/layout/hierarchy1"/>
    <dgm:cxn modelId="{52FD8C75-996B-493F-8903-2F20FD805185}" type="presParOf" srcId="{82586CCD-705E-4F95-A800-19210854BD69}" destId="{92E67AED-A2B5-4EE1-A6C5-CBCDBF719C7A}" srcOrd="0" destOrd="0" presId="urn:microsoft.com/office/officeart/2005/8/layout/hierarchy1"/>
    <dgm:cxn modelId="{9E7BDFF6-BC22-4DE1-BE95-18A873B092DD}" type="presParOf" srcId="{92E67AED-A2B5-4EE1-A6C5-CBCDBF719C7A}" destId="{3F5125A4-140A-46E5-8C0B-E0BC64B8E62C}" srcOrd="0" destOrd="0" presId="urn:microsoft.com/office/officeart/2005/8/layout/hierarchy1"/>
    <dgm:cxn modelId="{1EF48270-4D38-4922-B352-D54CCAA10288}" type="presParOf" srcId="{92E67AED-A2B5-4EE1-A6C5-CBCDBF719C7A}" destId="{A1EB35C7-31ED-48E5-AD32-B6E0BE93B92A}" srcOrd="1" destOrd="0" presId="urn:microsoft.com/office/officeart/2005/8/layout/hierarchy1"/>
    <dgm:cxn modelId="{F504F722-DA6C-4EB7-B350-80AA50B8375F}" type="presParOf" srcId="{82586CCD-705E-4F95-A800-19210854BD69}" destId="{3E24043F-F3D3-458E-BD2F-2CA9D47213AA}" srcOrd="1" destOrd="0" presId="urn:microsoft.com/office/officeart/2005/8/layout/hierarchy1"/>
    <dgm:cxn modelId="{C1320307-4D32-47C3-864F-488E96554254}" type="presParOf" srcId="{3E24043F-F3D3-458E-BD2F-2CA9D47213AA}" destId="{3E85DD5C-9C7E-4933-98A8-5B601C5C57DD}" srcOrd="0" destOrd="0" presId="urn:microsoft.com/office/officeart/2005/8/layout/hierarchy1"/>
    <dgm:cxn modelId="{ADA47858-249C-4647-81D8-F5A23AA6FF20}" type="presParOf" srcId="{3E24043F-F3D3-458E-BD2F-2CA9D47213AA}" destId="{2A475F32-6B64-40E6-A34C-3D31C41AF0A7}" srcOrd="1" destOrd="0" presId="urn:microsoft.com/office/officeart/2005/8/layout/hierarchy1"/>
    <dgm:cxn modelId="{08389546-CA79-4E6A-BFF1-0DC9B2C89E4D}" type="presParOf" srcId="{2A475F32-6B64-40E6-A34C-3D31C41AF0A7}" destId="{56D28F9D-F5EC-4818-8495-12464BF73E4B}" srcOrd="0" destOrd="0" presId="urn:microsoft.com/office/officeart/2005/8/layout/hierarchy1"/>
    <dgm:cxn modelId="{3E77FCFB-CC4F-410B-86C8-8BFE1E53FC2B}" type="presParOf" srcId="{56D28F9D-F5EC-4818-8495-12464BF73E4B}" destId="{36E97E1B-E9D5-42D8-A9C1-01157B52D34A}" srcOrd="0" destOrd="0" presId="urn:microsoft.com/office/officeart/2005/8/layout/hierarchy1"/>
    <dgm:cxn modelId="{E79F6AAE-D1B2-4FAB-ACEB-E9F0F5E6B3B5}" type="presParOf" srcId="{56D28F9D-F5EC-4818-8495-12464BF73E4B}" destId="{CAD40CE7-029A-4E36-ACB4-26DBC7A100C2}" srcOrd="1" destOrd="0" presId="urn:microsoft.com/office/officeart/2005/8/layout/hierarchy1"/>
    <dgm:cxn modelId="{71837C1B-0863-4509-98F7-8F96453A394A}" type="presParOf" srcId="{2A475F32-6B64-40E6-A34C-3D31C41AF0A7}" destId="{2F49D9C5-2829-4276-8CBB-5E78CA1763E2}" srcOrd="1" destOrd="0" presId="urn:microsoft.com/office/officeart/2005/8/layout/hierarchy1"/>
    <dgm:cxn modelId="{BD068A70-1FCB-4D9C-9B0C-37459212F992}" type="presParOf" srcId="{7DD2C377-F1B6-467D-804B-690AE4C30848}" destId="{09AAAD22-9BD8-498E-9B25-D218DC29C663}" srcOrd="2" destOrd="0" presId="urn:microsoft.com/office/officeart/2005/8/layout/hierarchy1"/>
    <dgm:cxn modelId="{39173A47-DF43-4926-8B44-EB7FCF19A38F}" type="presParOf" srcId="{7DD2C377-F1B6-467D-804B-690AE4C30848}" destId="{9E812F08-68F5-4610-99A1-071CFE9E2D77}" srcOrd="3" destOrd="0" presId="urn:microsoft.com/office/officeart/2005/8/layout/hierarchy1"/>
    <dgm:cxn modelId="{2BD540C0-ED0F-49BE-8DBC-165AB3E1A8E3}" type="presParOf" srcId="{9E812F08-68F5-4610-99A1-071CFE9E2D77}" destId="{9DD5344C-D568-491E-8F08-C145B005576E}" srcOrd="0" destOrd="0" presId="urn:microsoft.com/office/officeart/2005/8/layout/hierarchy1"/>
    <dgm:cxn modelId="{CE59517E-40E1-4D5E-A378-10E3D410C9B2}" type="presParOf" srcId="{9DD5344C-D568-491E-8F08-C145B005576E}" destId="{76E5D76C-2978-4FD7-A58D-0C674DBFCF7A}" srcOrd="0" destOrd="0" presId="urn:microsoft.com/office/officeart/2005/8/layout/hierarchy1"/>
    <dgm:cxn modelId="{226BC85F-C2B8-4191-935A-54226C827E58}" type="presParOf" srcId="{9DD5344C-D568-491E-8F08-C145B005576E}" destId="{6E4FFFC5-FCE5-4F0F-9C7E-93FF6FEF9F3E}" srcOrd="1" destOrd="0" presId="urn:microsoft.com/office/officeart/2005/8/layout/hierarchy1"/>
    <dgm:cxn modelId="{C6043118-3413-43C1-9325-3041B72AD024}" type="presParOf" srcId="{9E812F08-68F5-4610-99A1-071CFE9E2D77}" destId="{5CAECB8E-7538-42E9-A220-DDCDB7A0A000}" srcOrd="1" destOrd="0" presId="urn:microsoft.com/office/officeart/2005/8/layout/hierarchy1"/>
    <dgm:cxn modelId="{53546310-8131-49C7-86BE-353425612324}" type="presParOf" srcId="{5CAECB8E-7538-42E9-A220-DDCDB7A0A000}" destId="{3C7FE9C0-5C8C-42F7-9BA3-49606A9FB1B2}" srcOrd="0" destOrd="0" presId="urn:microsoft.com/office/officeart/2005/8/layout/hierarchy1"/>
    <dgm:cxn modelId="{202F4B1F-C7FC-4846-8778-6122EC308731}" type="presParOf" srcId="{5CAECB8E-7538-42E9-A220-DDCDB7A0A000}" destId="{A17AF7C7-A5B5-4B61-A6FE-BB3A6EECC3A7}" srcOrd="1" destOrd="0" presId="urn:microsoft.com/office/officeart/2005/8/layout/hierarchy1"/>
    <dgm:cxn modelId="{75ED0302-18AA-4FCF-830B-D94B31484C97}" type="presParOf" srcId="{A17AF7C7-A5B5-4B61-A6FE-BB3A6EECC3A7}" destId="{768035EB-D714-4AAB-BC14-CEF201922F0B}" srcOrd="0" destOrd="0" presId="urn:microsoft.com/office/officeart/2005/8/layout/hierarchy1"/>
    <dgm:cxn modelId="{D6DEEA8B-1E8B-4799-830C-28BB500F7A07}" type="presParOf" srcId="{768035EB-D714-4AAB-BC14-CEF201922F0B}" destId="{3F7A4B87-C6BD-415A-B469-866F1BACEC3E}" srcOrd="0" destOrd="0" presId="urn:microsoft.com/office/officeart/2005/8/layout/hierarchy1"/>
    <dgm:cxn modelId="{1059A44C-469C-4F10-93CD-2A3A237111A8}" type="presParOf" srcId="{768035EB-D714-4AAB-BC14-CEF201922F0B}" destId="{67F5E505-8527-4725-8599-17DA53AFBAAB}" srcOrd="1" destOrd="0" presId="urn:microsoft.com/office/officeart/2005/8/layout/hierarchy1"/>
    <dgm:cxn modelId="{4076CA2B-C97E-4AB6-A0D4-A76098D978B1}" type="presParOf" srcId="{A17AF7C7-A5B5-4B61-A6FE-BB3A6EECC3A7}" destId="{92391F04-9475-4089-B59C-F7F5051B4D06}" srcOrd="1" destOrd="0" presId="urn:microsoft.com/office/officeart/2005/8/layout/hierarchy1"/>
    <dgm:cxn modelId="{74CED848-9608-4A56-AAEC-71AD255C51B2}" type="presParOf" srcId="{92391F04-9475-4089-B59C-F7F5051B4D06}" destId="{BDB44AC8-4E5A-4334-AEB2-112EDAF153A4}" srcOrd="0" destOrd="0" presId="urn:microsoft.com/office/officeart/2005/8/layout/hierarchy1"/>
    <dgm:cxn modelId="{096E71C2-4486-4165-975A-7F676F788899}" type="presParOf" srcId="{92391F04-9475-4089-B59C-F7F5051B4D06}" destId="{A37C3F31-44CD-418B-8C55-7193C9D1990C}" srcOrd="1" destOrd="0" presId="urn:microsoft.com/office/officeart/2005/8/layout/hierarchy1"/>
    <dgm:cxn modelId="{44FAA3B0-59E3-4B44-B9B8-569C6D0EA40A}" type="presParOf" srcId="{A37C3F31-44CD-418B-8C55-7193C9D1990C}" destId="{DC458857-B7AB-41D0-8FFE-E1970FE39BD6}" srcOrd="0" destOrd="0" presId="urn:microsoft.com/office/officeart/2005/8/layout/hierarchy1"/>
    <dgm:cxn modelId="{475E391F-86AF-4603-9EC5-7EA64BFAEE4F}" type="presParOf" srcId="{DC458857-B7AB-41D0-8FFE-E1970FE39BD6}" destId="{E8E28A60-F1F0-4A9F-AA90-558EAAA9D9C8}" srcOrd="0" destOrd="0" presId="urn:microsoft.com/office/officeart/2005/8/layout/hierarchy1"/>
    <dgm:cxn modelId="{B60B54EC-E3D6-4402-9CDF-50B1962C4714}" type="presParOf" srcId="{DC458857-B7AB-41D0-8FFE-E1970FE39BD6}" destId="{C1F3BC32-A8D7-48FD-B4D9-865F0DBD2F10}" srcOrd="1" destOrd="0" presId="urn:microsoft.com/office/officeart/2005/8/layout/hierarchy1"/>
    <dgm:cxn modelId="{99DE4537-CB7E-466B-BC59-E4D2C752F201}" type="presParOf" srcId="{A37C3F31-44CD-418B-8C55-7193C9D1990C}" destId="{0255B940-BECE-4AD6-9134-3D5410953E2D}" srcOrd="1" destOrd="0" presId="urn:microsoft.com/office/officeart/2005/8/layout/hierarchy1"/>
    <dgm:cxn modelId="{B0BA9941-7F16-4358-B295-AD432BB32B7E}" type="presParOf" srcId="{0255B940-BECE-4AD6-9134-3D5410953E2D}" destId="{DEF325B9-38C2-4ACF-9EF1-8D3D11F6C09E}" srcOrd="0" destOrd="0" presId="urn:microsoft.com/office/officeart/2005/8/layout/hierarchy1"/>
    <dgm:cxn modelId="{629CA302-9960-48DD-9B87-F55268736BD8}" type="presParOf" srcId="{0255B940-BECE-4AD6-9134-3D5410953E2D}" destId="{2F6577D1-FC32-456B-A2E4-CD3C9F605FB2}" srcOrd="1" destOrd="0" presId="urn:microsoft.com/office/officeart/2005/8/layout/hierarchy1"/>
    <dgm:cxn modelId="{B41CB485-071F-49C9-A2BD-97BB329F8E2D}" type="presParOf" srcId="{2F6577D1-FC32-456B-A2E4-CD3C9F605FB2}" destId="{258B37F9-A752-4DC4-A6C2-5E614C0F2DF4}" srcOrd="0" destOrd="0" presId="urn:microsoft.com/office/officeart/2005/8/layout/hierarchy1"/>
    <dgm:cxn modelId="{DAB06FD5-0CF9-4249-972F-82AECBB40B1E}" type="presParOf" srcId="{258B37F9-A752-4DC4-A6C2-5E614C0F2DF4}" destId="{ECEF10DE-C1A5-45FE-A05C-87E9A37922DC}" srcOrd="0" destOrd="0" presId="urn:microsoft.com/office/officeart/2005/8/layout/hierarchy1"/>
    <dgm:cxn modelId="{4F7A8838-74BD-4E66-A815-FF24A306A29E}" type="presParOf" srcId="{258B37F9-A752-4DC4-A6C2-5E614C0F2DF4}" destId="{9E434223-1633-4914-B7D7-0B41779E5DDE}" srcOrd="1" destOrd="0" presId="urn:microsoft.com/office/officeart/2005/8/layout/hierarchy1"/>
    <dgm:cxn modelId="{96B1449E-23D4-47C5-978D-AFF4BAB6D637}" type="presParOf" srcId="{2F6577D1-FC32-456B-A2E4-CD3C9F605FB2}" destId="{A86144A4-B0E7-49E9-BCE6-6ED9096C8816}" srcOrd="1" destOrd="0" presId="urn:microsoft.com/office/officeart/2005/8/layout/hierarchy1"/>
    <dgm:cxn modelId="{9C678918-2647-488A-A467-B6A52E65732C}" type="presParOf" srcId="{3B6E2C24-419F-4906-AA43-B1540772EF5B}" destId="{E1115236-E04E-4022-BD1D-E40C2B83FBBD}" srcOrd="2" destOrd="0" presId="urn:microsoft.com/office/officeart/2005/8/layout/hierarchy1"/>
    <dgm:cxn modelId="{0D7DAF9A-C229-482B-8945-58B083C15223}" type="presParOf" srcId="{3B6E2C24-419F-4906-AA43-B1540772EF5B}" destId="{120F37E5-CFB8-4EAC-A6A9-D11FFC17FA26}" srcOrd="3" destOrd="0" presId="urn:microsoft.com/office/officeart/2005/8/layout/hierarchy1"/>
    <dgm:cxn modelId="{01D69577-ECDE-4766-B6C8-A691DC077968}" type="presParOf" srcId="{120F37E5-CFB8-4EAC-A6A9-D11FFC17FA26}" destId="{7A211B7B-F4F6-471D-960B-3D91EE7797A9}" srcOrd="0" destOrd="0" presId="urn:microsoft.com/office/officeart/2005/8/layout/hierarchy1"/>
    <dgm:cxn modelId="{63FA3BA8-7FF6-44FB-AFAE-438D385DFF64}" type="presParOf" srcId="{7A211B7B-F4F6-471D-960B-3D91EE7797A9}" destId="{31C7280B-CFD3-4AE4-B115-2E38329B7575}" srcOrd="0" destOrd="0" presId="urn:microsoft.com/office/officeart/2005/8/layout/hierarchy1"/>
    <dgm:cxn modelId="{7B2504AF-EF08-4B95-8893-C7EAEADBF797}" type="presParOf" srcId="{7A211B7B-F4F6-471D-960B-3D91EE7797A9}" destId="{79B1FA2C-3E86-4435-9336-BA49CCE66AA6}" srcOrd="1" destOrd="0" presId="urn:microsoft.com/office/officeart/2005/8/layout/hierarchy1"/>
    <dgm:cxn modelId="{CF8F7E3B-8E5B-41D0-974C-8CDFE40DF7B7}" type="presParOf" srcId="{120F37E5-CFB8-4EAC-A6A9-D11FFC17FA26}" destId="{12D76765-D3CA-46CA-8F8E-BC69420F694A}" srcOrd="1" destOrd="0" presId="urn:microsoft.com/office/officeart/2005/8/layout/hierarchy1"/>
    <dgm:cxn modelId="{E8EAFB53-3C64-4476-8228-16D6B1F368A6}" type="presParOf" srcId="{12D76765-D3CA-46CA-8F8E-BC69420F694A}" destId="{B6C8E999-92AA-473E-89BC-B8C96E42F974}" srcOrd="0" destOrd="0" presId="urn:microsoft.com/office/officeart/2005/8/layout/hierarchy1"/>
    <dgm:cxn modelId="{69C93AE3-0749-4396-9EFB-AF58A2643DAB}" type="presParOf" srcId="{12D76765-D3CA-46CA-8F8E-BC69420F694A}" destId="{EA097556-4010-49B9-83E1-C29D48A8FEE7}" srcOrd="1" destOrd="0" presId="urn:microsoft.com/office/officeart/2005/8/layout/hierarchy1"/>
    <dgm:cxn modelId="{F3C545D2-909C-44E7-A21D-4137E8B5FE24}" type="presParOf" srcId="{EA097556-4010-49B9-83E1-C29D48A8FEE7}" destId="{60F658FE-ED73-4DC5-99B2-C3D8AB54FD0C}" srcOrd="0" destOrd="0" presId="urn:microsoft.com/office/officeart/2005/8/layout/hierarchy1"/>
    <dgm:cxn modelId="{708712AB-3E72-4764-A83F-89C4174F3B0B}" type="presParOf" srcId="{60F658FE-ED73-4DC5-99B2-C3D8AB54FD0C}" destId="{4CB46DC1-1E85-4762-8F06-FD4A35CA066C}" srcOrd="0" destOrd="0" presId="urn:microsoft.com/office/officeart/2005/8/layout/hierarchy1"/>
    <dgm:cxn modelId="{C2B7E7CD-64DA-4E56-9667-003B08DC767E}" type="presParOf" srcId="{60F658FE-ED73-4DC5-99B2-C3D8AB54FD0C}" destId="{7F3C345A-3E66-412D-812C-E4B9B485DA89}" srcOrd="1" destOrd="0" presId="urn:microsoft.com/office/officeart/2005/8/layout/hierarchy1"/>
    <dgm:cxn modelId="{34E222B5-28CC-4DF0-8E14-D46FB582D9C3}" type="presParOf" srcId="{EA097556-4010-49B9-83E1-C29D48A8FEE7}" destId="{7A77779E-E003-4105-84E7-07785ADCCF44}" srcOrd="1" destOrd="0" presId="urn:microsoft.com/office/officeart/2005/8/layout/hierarchy1"/>
    <dgm:cxn modelId="{EDB3AB58-3F09-4C21-A9E6-D9D4B6116C71}" type="presParOf" srcId="{12D76765-D3CA-46CA-8F8E-BC69420F694A}" destId="{D7A3DD13-62BE-4B3B-B4B9-3993BF07D04C}" srcOrd="2" destOrd="0" presId="urn:microsoft.com/office/officeart/2005/8/layout/hierarchy1"/>
    <dgm:cxn modelId="{B7F5D213-D8E3-47D0-87B1-F4E6A30E7460}" type="presParOf" srcId="{12D76765-D3CA-46CA-8F8E-BC69420F694A}" destId="{47D06676-6E4A-4A64-9EE6-A961F3B3B93D}" srcOrd="3" destOrd="0" presId="urn:microsoft.com/office/officeart/2005/8/layout/hierarchy1"/>
    <dgm:cxn modelId="{0938F97F-9D03-46B0-8531-171555A0FE6C}" type="presParOf" srcId="{47D06676-6E4A-4A64-9EE6-A961F3B3B93D}" destId="{E1141972-7E2D-4268-903F-C047BC9D0FB6}" srcOrd="0" destOrd="0" presId="urn:microsoft.com/office/officeart/2005/8/layout/hierarchy1"/>
    <dgm:cxn modelId="{F4B5A688-C2B6-4CD1-935D-B9632DD4FA49}" type="presParOf" srcId="{E1141972-7E2D-4268-903F-C047BC9D0FB6}" destId="{A54E1515-7256-4107-AD71-4E1E52A56C85}" srcOrd="0" destOrd="0" presId="urn:microsoft.com/office/officeart/2005/8/layout/hierarchy1"/>
    <dgm:cxn modelId="{E2AA5FC6-71A7-4340-BC7A-3B636E9FB998}" type="presParOf" srcId="{E1141972-7E2D-4268-903F-C047BC9D0FB6}" destId="{02DA33C4-B5E5-49C5-84FB-126023823682}" srcOrd="1" destOrd="0" presId="urn:microsoft.com/office/officeart/2005/8/layout/hierarchy1"/>
    <dgm:cxn modelId="{184844D8-07CE-4D48-9515-8E8503AFD38C}" type="presParOf" srcId="{47D06676-6E4A-4A64-9EE6-A961F3B3B93D}" destId="{11BAE8A0-ED57-4407-80FA-961E407FDCB1}" srcOrd="1" destOrd="0" presId="urn:microsoft.com/office/officeart/2005/8/layout/hierarchy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EF1B7C-0591-43E5-A18A-87B4D2D400B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</dgm:pt>
    <dgm:pt modelId="{59BC63B5-7B12-4F20-9A41-F3604DC2FF8B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tr-TR" sz="3600" b="0" i="0" u="none" strike="noStrike" cap="none" normalizeH="0" baseline="0" dirty="0" smtClean="0">
              <a:ln/>
              <a:effectLst/>
              <a:latin typeface="Arial Rounded MT Bold" pitchFamily="34" charset="0"/>
            </a:rPr>
            <a:t>Matter</a:t>
          </a:r>
        </a:p>
      </dgm:t>
    </dgm:pt>
    <dgm:pt modelId="{25552E33-AE6E-4266-9BF9-F7EE654B9D63}" type="parTrans" cxnId="{8794A892-3138-4679-BD56-FAC9C1515986}">
      <dgm:prSet/>
      <dgm:spPr/>
      <dgm:t>
        <a:bodyPr/>
        <a:lstStyle/>
        <a:p>
          <a:endParaRPr lang="tr-TR"/>
        </a:p>
      </dgm:t>
    </dgm:pt>
    <dgm:pt modelId="{D3E3A428-AA47-4032-B23F-BED41A3131DB}" type="sibTrans" cxnId="{8794A892-3138-4679-BD56-FAC9C1515986}">
      <dgm:prSet/>
      <dgm:spPr/>
      <dgm:t>
        <a:bodyPr/>
        <a:lstStyle/>
        <a:p>
          <a:endParaRPr lang="tr-TR"/>
        </a:p>
      </dgm:t>
    </dgm:pt>
    <dgm:pt modelId="{98037ABC-53A8-4A4D-AA2D-4A762C835A8A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tr-TR" sz="3600" b="1" i="0" u="none" strike="noStrike" cap="none" normalizeH="0" baseline="0" dirty="0" smtClean="0">
              <a:ln/>
              <a:effectLst/>
              <a:latin typeface="Arial Rounded MT Bold" pitchFamily="34" charset="0"/>
            </a:rPr>
            <a:t>LIQUIDS  </a:t>
          </a:r>
        </a:p>
      </dgm:t>
    </dgm:pt>
    <dgm:pt modelId="{2AFDBE04-E9E3-4157-BF69-1869E4362CE3}" type="sibTrans" cxnId="{A92884F3-CF35-4919-AB52-C9C323DF1B88}">
      <dgm:prSet/>
      <dgm:spPr/>
      <dgm:t>
        <a:bodyPr/>
        <a:lstStyle/>
        <a:p>
          <a:endParaRPr lang="tr-TR"/>
        </a:p>
      </dgm:t>
    </dgm:pt>
    <dgm:pt modelId="{8892C669-88E1-485A-B282-EA77906EC968}" type="parTrans" cxnId="{A92884F3-CF35-4919-AB52-C9C323DF1B88}">
      <dgm:prSet/>
      <dgm:spPr/>
      <dgm:t>
        <a:bodyPr/>
        <a:lstStyle/>
        <a:p>
          <a:endParaRPr lang="tr-TR"/>
        </a:p>
      </dgm:t>
    </dgm:pt>
    <dgm:pt modelId="{D405BFF8-C723-45B5-BACC-335D90D013B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tr-TR" sz="3600" b="1" i="0" u="none" strike="noStrike" cap="none" normalizeH="0" baseline="0" dirty="0" smtClean="0">
              <a:ln/>
              <a:effectLst/>
              <a:latin typeface="Arial Rounded MT Bold" pitchFamily="34" charset="0"/>
            </a:rPr>
            <a:t>GASES</a:t>
          </a:r>
        </a:p>
      </dgm:t>
    </dgm:pt>
    <dgm:pt modelId="{494CFC59-7AA9-48B1-8187-A1772E16302D}" type="sibTrans" cxnId="{CD6F1AA9-8729-40DC-B865-03A175A826C7}">
      <dgm:prSet/>
      <dgm:spPr/>
      <dgm:t>
        <a:bodyPr/>
        <a:lstStyle/>
        <a:p>
          <a:endParaRPr lang="tr-TR"/>
        </a:p>
      </dgm:t>
    </dgm:pt>
    <dgm:pt modelId="{6BD76362-B3F0-425C-90EE-E65B2308F89F}" type="parTrans" cxnId="{CD6F1AA9-8729-40DC-B865-03A175A826C7}">
      <dgm:prSet/>
      <dgm:spPr/>
      <dgm:t>
        <a:bodyPr/>
        <a:lstStyle/>
        <a:p>
          <a:endParaRPr lang="tr-TR"/>
        </a:p>
      </dgm:t>
    </dgm:pt>
    <dgm:pt modelId="{D7FD1641-9DD8-4A0D-8ED5-BFA1621A8AD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tr-TR" sz="3600" b="1" i="0" u="none" strike="noStrike" cap="none" normalizeH="0" baseline="0" dirty="0" smtClean="0">
              <a:ln/>
              <a:effectLst/>
              <a:latin typeface="Arial Rounded MT Bold" pitchFamily="34" charset="0"/>
            </a:rPr>
            <a:t>SOLIDS</a:t>
          </a:r>
        </a:p>
      </dgm:t>
    </dgm:pt>
    <dgm:pt modelId="{D0F7DE32-88A1-4232-B6FE-585EA6C86DFE}" type="parTrans" cxnId="{60B9B070-D467-4881-84C1-43762E9D363F}">
      <dgm:prSet/>
      <dgm:spPr/>
      <dgm:t>
        <a:bodyPr/>
        <a:lstStyle/>
        <a:p>
          <a:endParaRPr lang="tr-TR"/>
        </a:p>
      </dgm:t>
    </dgm:pt>
    <dgm:pt modelId="{B1E99FE3-5A24-42B6-AB3B-F423263599A2}" type="sibTrans" cxnId="{60B9B070-D467-4881-84C1-43762E9D363F}">
      <dgm:prSet/>
      <dgm:spPr/>
      <dgm:t>
        <a:bodyPr/>
        <a:lstStyle/>
        <a:p>
          <a:endParaRPr lang="tr-TR"/>
        </a:p>
      </dgm:t>
    </dgm:pt>
    <dgm:pt modelId="{8C2B4943-501A-4422-8C37-293490D5AEBF}" type="pres">
      <dgm:prSet presAssocID="{8DEF1B7C-0591-43E5-A18A-87B4D2D400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677413-4830-493A-8F9E-DC5F89C8D89A}" type="pres">
      <dgm:prSet presAssocID="{59BC63B5-7B12-4F20-9A41-F3604DC2FF8B}" presName="hierRoot1" presStyleCnt="0"/>
      <dgm:spPr/>
    </dgm:pt>
    <dgm:pt modelId="{FADFEAA7-A61E-4910-ADC1-91F67815D2B3}" type="pres">
      <dgm:prSet presAssocID="{59BC63B5-7B12-4F20-9A41-F3604DC2FF8B}" presName="composite" presStyleCnt="0"/>
      <dgm:spPr/>
    </dgm:pt>
    <dgm:pt modelId="{5E5759F9-2212-4AA3-85F6-B676CCA9EC0E}" type="pres">
      <dgm:prSet presAssocID="{59BC63B5-7B12-4F20-9A41-F3604DC2FF8B}" presName="background" presStyleLbl="node0" presStyleIdx="0" presStyleCnt="1"/>
      <dgm:spPr/>
    </dgm:pt>
    <dgm:pt modelId="{0B657F31-A731-42C2-A144-294A0F6B2838}" type="pres">
      <dgm:prSet presAssocID="{59BC63B5-7B12-4F20-9A41-F3604DC2FF8B}" presName="text" presStyleLbl="fgAcc0" presStyleIdx="0" presStyleCnt="1" custScaleY="5129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171A208-B070-4424-A894-FB58D94641F0}" type="pres">
      <dgm:prSet presAssocID="{59BC63B5-7B12-4F20-9A41-F3604DC2FF8B}" presName="hierChild2" presStyleCnt="0"/>
      <dgm:spPr/>
    </dgm:pt>
    <dgm:pt modelId="{A0A3B89D-F539-4775-BEF1-F89C1E7020B9}" type="pres">
      <dgm:prSet presAssocID="{6BD76362-B3F0-425C-90EE-E65B2308F89F}" presName="Name10" presStyleLbl="parChTrans1D2" presStyleIdx="0" presStyleCnt="3"/>
      <dgm:spPr/>
      <dgm:t>
        <a:bodyPr/>
        <a:lstStyle/>
        <a:p>
          <a:endParaRPr lang="en-IN"/>
        </a:p>
      </dgm:t>
    </dgm:pt>
    <dgm:pt modelId="{1B2FE2FA-BDB1-4E12-9B81-9C982AA60D00}" type="pres">
      <dgm:prSet presAssocID="{D405BFF8-C723-45B5-BACC-335D90D013B7}" presName="hierRoot2" presStyleCnt="0"/>
      <dgm:spPr/>
    </dgm:pt>
    <dgm:pt modelId="{5CA6C98A-F495-4B44-82F5-CEAEF1DE4FB6}" type="pres">
      <dgm:prSet presAssocID="{D405BFF8-C723-45B5-BACC-335D90D013B7}" presName="composite2" presStyleCnt="0"/>
      <dgm:spPr/>
    </dgm:pt>
    <dgm:pt modelId="{2986A590-4509-402D-B109-E546F8C94F76}" type="pres">
      <dgm:prSet presAssocID="{D405BFF8-C723-45B5-BACC-335D90D013B7}" presName="background2" presStyleLbl="node2" presStyleIdx="0" presStyleCnt="3"/>
      <dgm:spPr/>
    </dgm:pt>
    <dgm:pt modelId="{62EBF4DE-99DB-4F5A-A6B5-ADA729F1AD0F}" type="pres">
      <dgm:prSet presAssocID="{D405BFF8-C723-45B5-BACC-335D90D013B7}" presName="text2" presStyleLbl="fgAcc2" presStyleIdx="0" presStyleCnt="3" custScaleY="4284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E7B6025-AF51-43E6-85FD-1C035EC422DA}" type="pres">
      <dgm:prSet presAssocID="{D405BFF8-C723-45B5-BACC-335D90D013B7}" presName="hierChild3" presStyleCnt="0"/>
      <dgm:spPr/>
    </dgm:pt>
    <dgm:pt modelId="{A5EFA203-4F1B-42EF-9DB2-A2F119130126}" type="pres">
      <dgm:prSet presAssocID="{8892C669-88E1-485A-B282-EA77906EC968}" presName="Name10" presStyleLbl="parChTrans1D2" presStyleIdx="1" presStyleCnt="3"/>
      <dgm:spPr/>
      <dgm:t>
        <a:bodyPr/>
        <a:lstStyle/>
        <a:p>
          <a:endParaRPr lang="en-IN"/>
        </a:p>
      </dgm:t>
    </dgm:pt>
    <dgm:pt modelId="{4D8ACA40-E4F3-4DB2-BCFD-2254FB38DCE5}" type="pres">
      <dgm:prSet presAssocID="{98037ABC-53A8-4A4D-AA2D-4A762C835A8A}" presName="hierRoot2" presStyleCnt="0"/>
      <dgm:spPr/>
    </dgm:pt>
    <dgm:pt modelId="{B5A841B4-62E5-4136-B694-B89576930C8F}" type="pres">
      <dgm:prSet presAssocID="{98037ABC-53A8-4A4D-AA2D-4A762C835A8A}" presName="composite2" presStyleCnt="0"/>
      <dgm:spPr/>
    </dgm:pt>
    <dgm:pt modelId="{647B29A6-A4BE-4B41-B8A9-6671BF42FB2E}" type="pres">
      <dgm:prSet presAssocID="{98037ABC-53A8-4A4D-AA2D-4A762C835A8A}" presName="background2" presStyleLbl="node2" presStyleIdx="1" presStyleCnt="3"/>
      <dgm:spPr/>
    </dgm:pt>
    <dgm:pt modelId="{4A48A250-7820-424C-BAC6-3A12B6E5D924}" type="pres">
      <dgm:prSet presAssocID="{98037ABC-53A8-4A4D-AA2D-4A762C835A8A}" presName="text2" presStyleLbl="fgAcc2" presStyleIdx="1" presStyleCnt="3" custScaleX="111363" custScaleY="4474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9A9AC9F-DB8F-45B6-8065-F232AA53495F}" type="pres">
      <dgm:prSet presAssocID="{98037ABC-53A8-4A4D-AA2D-4A762C835A8A}" presName="hierChild3" presStyleCnt="0"/>
      <dgm:spPr/>
    </dgm:pt>
    <dgm:pt modelId="{97B6B101-F26A-4834-B1BB-D8F721BB2DA3}" type="pres">
      <dgm:prSet presAssocID="{D0F7DE32-88A1-4232-B6FE-585EA6C86DFE}" presName="Name10" presStyleLbl="parChTrans1D2" presStyleIdx="2" presStyleCnt="3"/>
      <dgm:spPr/>
      <dgm:t>
        <a:bodyPr/>
        <a:lstStyle/>
        <a:p>
          <a:endParaRPr lang="en-IN"/>
        </a:p>
      </dgm:t>
    </dgm:pt>
    <dgm:pt modelId="{E1C49FE4-D03D-4667-BE64-C2772005095E}" type="pres">
      <dgm:prSet presAssocID="{D7FD1641-9DD8-4A0D-8ED5-BFA1621A8AD7}" presName="hierRoot2" presStyleCnt="0"/>
      <dgm:spPr/>
    </dgm:pt>
    <dgm:pt modelId="{D91088D3-AF55-42D3-9EE8-611EAD490897}" type="pres">
      <dgm:prSet presAssocID="{D7FD1641-9DD8-4A0D-8ED5-BFA1621A8AD7}" presName="composite2" presStyleCnt="0"/>
      <dgm:spPr/>
    </dgm:pt>
    <dgm:pt modelId="{7C7F4866-089B-49F4-A9A9-36E30FCB2AB2}" type="pres">
      <dgm:prSet presAssocID="{D7FD1641-9DD8-4A0D-8ED5-BFA1621A8AD7}" presName="background2" presStyleLbl="node2" presStyleIdx="2" presStyleCnt="3"/>
      <dgm:spPr/>
    </dgm:pt>
    <dgm:pt modelId="{2ED1A897-657F-4B55-BBB3-BC04B7B497FB}" type="pres">
      <dgm:prSet presAssocID="{D7FD1641-9DD8-4A0D-8ED5-BFA1621A8AD7}" presName="text2" presStyleLbl="fgAcc2" presStyleIdx="2" presStyleCnt="3" custScaleY="4670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ADD127F-B80E-44DB-9455-614B43C5D0AA}" type="pres">
      <dgm:prSet presAssocID="{D7FD1641-9DD8-4A0D-8ED5-BFA1621A8AD7}" presName="hierChild3" presStyleCnt="0"/>
      <dgm:spPr/>
    </dgm:pt>
  </dgm:ptLst>
  <dgm:cxnLst>
    <dgm:cxn modelId="{CEBD78B3-3E09-4937-B883-3EFBC7E258E7}" type="presOf" srcId="{D405BFF8-C723-45B5-BACC-335D90D013B7}" destId="{62EBF4DE-99DB-4F5A-A6B5-ADA729F1AD0F}" srcOrd="0" destOrd="0" presId="urn:microsoft.com/office/officeart/2005/8/layout/hierarchy1"/>
    <dgm:cxn modelId="{A837929A-E802-42BC-9A2D-3CAC8EDEDA57}" type="presOf" srcId="{98037ABC-53A8-4A4D-AA2D-4A762C835A8A}" destId="{4A48A250-7820-424C-BAC6-3A12B6E5D924}" srcOrd="0" destOrd="0" presId="urn:microsoft.com/office/officeart/2005/8/layout/hierarchy1"/>
    <dgm:cxn modelId="{CD6F1AA9-8729-40DC-B865-03A175A826C7}" srcId="{59BC63B5-7B12-4F20-9A41-F3604DC2FF8B}" destId="{D405BFF8-C723-45B5-BACC-335D90D013B7}" srcOrd="0" destOrd="0" parTransId="{6BD76362-B3F0-425C-90EE-E65B2308F89F}" sibTransId="{494CFC59-7AA9-48B1-8187-A1772E16302D}"/>
    <dgm:cxn modelId="{8794A892-3138-4679-BD56-FAC9C1515986}" srcId="{8DEF1B7C-0591-43E5-A18A-87B4D2D400B1}" destId="{59BC63B5-7B12-4F20-9A41-F3604DC2FF8B}" srcOrd="0" destOrd="0" parTransId="{25552E33-AE6E-4266-9BF9-F7EE654B9D63}" sibTransId="{D3E3A428-AA47-4032-B23F-BED41A3131DB}"/>
    <dgm:cxn modelId="{FE90476A-9842-4156-ACDE-60E555E0C883}" type="presOf" srcId="{6BD76362-B3F0-425C-90EE-E65B2308F89F}" destId="{A0A3B89D-F539-4775-BEF1-F89C1E7020B9}" srcOrd="0" destOrd="0" presId="urn:microsoft.com/office/officeart/2005/8/layout/hierarchy1"/>
    <dgm:cxn modelId="{21AB3E08-C0F2-4CE7-9CA8-8C06A84BA566}" type="presOf" srcId="{D7FD1641-9DD8-4A0D-8ED5-BFA1621A8AD7}" destId="{2ED1A897-657F-4B55-BBB3-BC04B7B497FB}" srcOrd="0" destOrd="0" presId="urn:microsoft.com/office/officeart/2005/8/layout/hierarchy1"/>
    <dgm:cxn modelId="{60B9B070-D467-4881-84C1-43762E9D363F}" srcId="{59BC63B5-7B12-4F20-9A41-F3604DC2FF8B}" destId="{D7FD1641-9DD8-4A0D-8ED5-BFA1621A8AD7}" srcOrd="2" destOrd="0" parTransId="{D0F7DE32-88A1-4232-B6FE-585EA6C86DFE}" sibTransId="{B1E99FE3-5A24-42B6-AB3B-F423263599A2}"/>
    <dgm:cxn modelId="{65FD9A8A-9A4E-4581-BC73-9FB06BC32196}" type="presOf" srcId="{59BC63B5-7B12-4F20-9A41-F3604DC2FF8B}" destId="{0B657F31-A731-42C2-A144-294A0F6B2838}" srcOrd="0" destOrd="0" presId="urn:microsoft.com/office/officeart/2005/8/layout/hierarchy1"/>
    <dgm:cxn modelId="{D4212063-A015-4F2B-9FC2-6E23A560E78F}" type="presOf" srcId="{8DEF1B7C-0591-43E5-A18A-87B4D2D400B1}" destId="{8C2B4943-501A-4422-8C37-293490D5AEBF}" srcOrd="0" destOrd="0" presId="urn:microsoft.com/office/officeart/2005/8/layout/hierarchy1"/>
    <dgm:cxn modelId="{B5B7DA0D-B0D4-40C3-85FC-8EB9A6DC1ADC}" type="presOf" srcId="{D0F7DE32-88A1-4232-B6FE-585EA6C86DFE}" destId="{97B6B101-F26A-4834-B1BB-D8F721BB2DA3}" srcOrd="0" destOrd="0" presId="urn:microsoft.com/office/officeart/2005/8/layout/hierarchy1"/>
    <dgm:cxn modelId="{7EF22F1D-F219-4A98-B056-00F3351B3966}" type="presOf" srcId="{8892C669-88E1-485A-B282-EA77906EC968}" destId="{A5EFA203-4F1B-42EF-9DB2-A2F119130126}" srcOrd="0" destOrd="0" presId="urn:microsoft.com/office/officeart/2005/8/layout/hierarchy1"/>
    <dgm:cxn modelId="{A92884F3-CF35-4919-AB52-C9C323DF1B88}" srcId="{59BC63B5-7B12-4F20-9A41-F3604DC2FF8B}" destId="{98037ABC-53A8-4A4D-AA2D-4A762C835A8A}" srcOrd="1" destOrd="0" parTransId="{8892C669-88E1-485A-B282-EA77906EC968}" sibTransId="{2AFDBE04-E9E3-4157-BF69-1869E4362CE3}"/>
    <dgm:cxn modelId="{49A2923E-86E5-4764-9A41-41900DCE164A}" type="presParOf" srcId="{8C2B4943-501A-4422-8C37-293490D5AEBF}" destId="{E1677413-4830-493A-8F9E-DC5F89C8D89A}" srcOrd="0" destOrd="0" presId="urn:microsoft.com/office/officeart/2005/8/layout/hierarchy1"/>
    <dgm:cxn modelId="{148676AD-8C40-4FFB-8061-66D58CCC155F}" type="presParOf" srcId="{E1677413-4830-493A-8F9E-DC5F89C8D89A}" destId="{FADFEAA7-A61E-4910-ADC1-91F67815D2B3}" srcOrd="0" destOrd="0" presId="urn:microsoft.com/office/officeart/2005/8/layout/hierarchy1"/>
    <dgm:cxn modelId="{419A375A-FE0B-4B17-B2A7-6193F0240ED1}" type="presParOf" srcId="{FADFEAA7-A61E-4910-ADC1-91F67815D2B3}" destId="{5E5759F9-2212-4AA3-85F6-B676CCA9EC0E}" srcOrd="0" destOrd="0" presId="urn:microsoft.com/office/officeart/2005/8/layout/hierarchy1"/>
    <dgm:cxn modelId="{4162D6AC-B6AD-4FA4-9D28-C6CC24057550}" type="presParOf" srcId="{FADFEAA7-A61E-4910-ADC1-91F67815D2B3}" destId="{0B657F31-A731-42C2-A144-294A0F6B2838}" srcOrd="1" destOrd="0" presId="urn:microsoft.com/office/officeart/2005/8/layout/hierarchy1"/>
    <dgm:cxn modelId="{2B4213F7-B73A-46EE-BF75-8313034645CA}" type="presParOf" srcId="{E1677413-4830-493A-8F9E-DC5F89C8D89A}" destId="{0171A208-B070-4424-A894-FB58D94641F0}" srcOrd="1" destOrd="0" presId="urn:microsoft.com/office/officeart/2005/8/layout/hierarchy1"/>
    <dgm:cxn modelId="{F61CCAB4-1A62-4944-8021-5D50A28EB32C}" type="presParOf" srcId="{0171A208-B070-4424-A894-FB58D94641F0}" destId="{A0A3B89D-F539-4775-BEF1-F89C1E7020B9}" srcOrd="0" destOrd="0" presId="urn:microsoft.com/office/officeart/2005/8/layout/hierarchy1"/>
    <dgm:cxn modelId="{E96EA911-796C-4181-9867-ABCE70C9C852}" type="presParOf" srcId="{0171A208-B070-4424-A894-FB58D94641F0}" destId="{1B2FE2FA-BDB1-4E12-9B81-9C982AA60D00}" srcOrd="1" destOrd="0" presId="urn:microsoft.com/office/officeart/2005/8/layout/hierarchy1"/>
    <dgm:cxn modelId="{CA98A84E-9031-42F7-ABB6-CEBA4BF119AA}" type="presParOf" srcId="{1B2FE2FA-BDB1-4E12-9B81-9C982AA60D00}" destId="{5CA6C98A-F495-4B44-82F5-CEAEF1DE4FB6}" srcOrd="0" destOrd="0" presId="urn:microsoft.com/office/officeart/2005/8/layout/hierarchy1"/>
    <dgm:cxn modelId="{0F2325C9-CA0B-4E39-8889-2B27EF6B32E6}" type="presParOf" srcId="{5CA6C98A-F495-4B44-82F5-CEAEF1DE4FB6}" destId="{2986A590-4509-402D-B109-E546F8C94F76}" srcOrd="0" destOrd="0" presId="urn:microsoft.com/office/officeart/2005/8/layout/hierarchy1"/>
    <dgm:cxn modelId="{2267D015-2E9C-44ED-9B65-32ACFEA28E2B}" type="presParOf" srcId="{5CA6C98A-F495-4B44-82F5-CEAEF1DE4FB6}" destId="{62EBF4DE-99DB-4F5A-A6B5-ADA729F1AD0F}" srcOrd="1" destOrd="0" presId="urn:microsoft.com/office/officeart/2005/8/layout/hierarchy1"/>
    <dgm:cxn modelId="{377EB05F-DDC9-45D4-B552-90766B56241F}" type="presParOf" srcId="{1B2FE2FA-BDB1-4E12-9B81-9C982AA60D00}" destId="{EE7B6025-AF51-43E6-85FD-1C035EC422DA}" srcOrd="1" destOrd="0" presId="urn:microsoft.com/office/officeart/2005/8/layout/hierarchy1"/>
    <dgm:cxn modelId="{96E81C51-4FCF-461C-9B8E-FADD00175B49}" type="presParOf" srcId="{0171A208-B070-4424-A894-FB58D94641F0}" destId="{A5EFA203-4F1B-42EF-9DB2-A2F119130126}" srcOrd="2" destOrd="0" presId="urn:microsoft.com/office/officeart/2005/8/layout/hierarchy1"/>
    <dgm:cxn modelId="{32DC0670-2A08-4586-B80E-83115EB6A82A}" type="presParOf" srcId="{0171A208-B070-4424-A894-FB58D94641F0}" destId="{4D8ACA40-E4F3-4DB2-BCFD-2254FB38DCE5}" srcOrd="3" destOrd="0" presId="urn:microsoft.com/office/officeart/2005/8/layout/hierarchy1"/>
    <dgm:cxn modelId="{1258E644-5A4D-41BD-A960-E0895CE7A40A}" type="presParOf" srcId="{4D8ACA40-E4F3-4DB2-BCFD-2254FB38DCE5}" destId="{B5A841B4-62E5-4136-B694-B89576930C8F}" srcOrd="0" destOrd="0" presId="urn:microsoft.com/office/officeart/2005/8/layout/hierarchy1"/>
    <dgm:cxn modelId="{967C2B30-2DF4-4F7C-9AA9-14AA8419EB17}" type="presParOf" srcId="{B5A841B4-62E5-4136-B694-B89576930C8F}" destId="{647B29A6-A4BE-4B41-B8A9-6671BF42FB2E}" srcOrd="0" destOrd="0" presId="urn:microsoft.com/office/officeart/2005/8/layout/hierarchy1"/>
    <dgm:cxn modelId="{D582C237-BC41-4CD2-BA2A-8F1098917D41}" type="presParOf" srcId="{B5A841B4-62E5-4136-B694-B89576930C8F}" destId="{4A48A250-7820-424C-BAC6-3A12B6E5D924}" srcOrd="1" destOrd="0" presId="urn:microsoft.com/office/officeart/2005/8/layout/hierarchy1"/>
    <dgm:cxn modelId="{D9F9D4AD-1ACE-441B-9C55-83010F81A71C}" type="presParOf" srcId="{4D8ACA40-E4F3-4DB2-BCFD-2254FB38DCE5}" destId="{79A9AC9F-DB8F-45B6-8065-F232AA53495F}" srcOrd="1" destOrd="0" presId="urn:microsoft.com/office/officeart/2005/8/layout/hierarchy1"/>
    <dgm:cxn modelId="{BA9CF0C9-3E50-4685-A77B-9BAA23744E6F}" type="presParOf" srcId="{0171A208-B070-4424-A894-FB58D94641F0}" destId="{97B6B101-F26A-4834-B1BB-D8F721BB2DA3}" srcOrd="4" destOrd="0" presId="urn:microsoft.com/office/officeart/2005/8/layout/hierarchy1"/>
    <dgm:cxn modelId="{92CAF92D-7895-4571-B599-2583B3256518}" type="presParOf" srcId="{0171A208-B070-4424-A894-FB58D94641F0}" destId="{E1C49FE4-D03D-4667-BE64-C2772005095E}" srcOrd="5" destOrd="0" presId="urn:microsoft.com/office/officeart/2005/8/layout/hierarchy1"/>
    <dgm:cxn modelId="{1E3C493A-43F6-4C28-963A-06CDF0FB55CB}" type="presParOf" srcId="{E1C49FE4-D03D-4667-BE64-C2772005095E}" destId="{D91088D3-AF55-42D3-9EE8-611EAD490897}" srcOrd="0" destOrd="0" presId="urn:microsoft.com/office/officeart/2005/8/layout/hierarchy1"/>
    <dgm:cxn modelId="{57E234A2-2EDB-445C-B341-B74386C6429B}" type="presParOf" srcId="{D91088D3-AF55-42D3-9EE8-611EAD490897}" destId="{7C7F4866-089B-49F4-A9A9-36E30FCB2AB2}" srcOrd="0" destOrd="0" presId="urn:microsoft.com/office/officeart/2005/8/layout/hierarchy1"/>
    <dgm:cxn modelId="{9AE5A685-4188-4819-8A7F-40984B428E57}" type="presParOf" srcId="{D91088D3-AF55-42D3-9EE8-611EAD490897}" destId="{2ED1A897-657F-4B55-BBB3-BC04B7B497FB}" srcOrd="1" destOrd="0" presId="urn:microsoft.com/office/officeart/2005/8/layout/hierarchy1"/>
    <dgm:cxn modelId="{99398EC3-7033-4898-90D5-73F25F18AF78}" type="presParOf" srcId="{E1C49FE4-D03D-4667-BE64-C2772005095E}" destId="{6ADD127F-B80E-44DB-9455-614B43C5D0AA}" srcOrd="1" destOrd="0" presId="urn:microsoft.com/office/officeart/2005/8/layout/hierarchy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EF1B7C-0591-43E5-A18A-87B4D2D400B1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BC63B5-7B12-4F20-9A41-F3604DC2FF8B}">
      <dgm:prSet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w="203200" h="203200"/>
          <a:bevelB w="203200" h="203200"/>
        </a:sp3d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0" i="0" u="none" strike="noStrike" cap="none" normalizeH="0" baseline="0" dirty="0" smtClean="0">
              <a:ln/>
              <a:solidFill>
                <a:schemeClr val="bg1"/>
              </a:solidFill>
              <a:effectLst/>
              <a:latin typeface="Arial Rounded MT Bold" pitchFamily="34" charset="0"/>
            </a:rPr>
            <a:t>Lattice</a:t>
          </a:r>
          <a:endParaRPr kumimoji="0" lang="tr-TR" sz="2400" b="0" i="0" u="none" strike="noStrike" cap="none" normalizeH="0" baseline="0" dirty="0" smtClean="0">
            <a:ln/>
            <a:solidFill>
              <a:schemeClr val="bg1"/>
            </a:solidFill>
            <a:effectLst/>
            <a:latin typeface="Arial Rounded MT Bold" pitchFamily="34" charset="0"/>
          </a:endParaRPr>
        </a:p>
      </dgm:t>
    </dgm:pt>
    <dgm:pt modelId="{25552E33-AE6E-4266-9BF9-F7EE654B9D63}" type="parTrans" cxnId="{8794A892-3138-4679-BD56-FAC9C1515986}">
      <dgm:prSet/>
      <dgm:spPr/>
      <dgm:t>
        <a:bodyPr/>
        <a:lstStyle/>
        <a:p>
          <a:endParaRPr lang="tr-TR"/>
        </a:p>
      </dgm:t>
    </dgm:pt>
    <dgm:pt modelId="{D3E3A428-AA47-4032-B23F-BED41A3131DB}" type="sibTrans" cxnId="{8794A892-3138-4679-BD56-FAC9C1515986}">
      <dgm:prSet/>
      <dgm:spPr/>
      <dgm:t>
        <a:bodyPr/>
        <a:lstStyle/>
        <a:p>
          <a:endParaRPr lang="tr-TR"/>
        </a:p>
      </dgm:t>
    </dgm:pt>
    <dgm:pt modelId="{98037ABC-53A8-4A4D-AA2D-4A762C835A8A}">
      <dgm:prSet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w="203200" h="203200"/>
          <a:bevelB w="203200" h="203200"/>
        </a:sp3d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1" i="0" u="none" strike="noStrike" cap="none" normalizeH="0" baseline="0" dirty="0" smtClean="0">
              <a:ln/>
              <a:solidFill>
                <a:schemeClr val="bg1"/>
              </a:solidFill>
              <a:effectLst/>
              <a:latin typeface="Arial Rounded MT Bold" pitchFamily="34" charset="0"/>
            </a:rPr>
            <a:t>Plane Lattice</a:t>
          </a:r>
          <a:r>
            <a:rPr kumimoji="0" lang="tr-TR" sz="2400" b="1" i="0" u="none" strike="noStrike" cap="none" normalizeH="0" baseline="0" dirty="0" smtClean="0">
              <a:ln/>
              <a:solidFill>
                <a:schemeClr val="bg1"/>
              </a:solidFill>
              <a:effectLst/>
              <a:latin typeface="Arial Rounded MT Bold" pitchFamily="34" charset="0"/>
            </a:rPr>
            <a:t>  </a:t>
          </a:r>
        </a:p>
      </dgm:t>
    </dgm:pt>
    <dgm:pt modelId="{2AFDBE04-E9E3-4157-BF69-1869E4362CE3}" type="sibTrans" cxnId="{A92884F3-CF35-4919-AB52-C9C323DF1B88}">
      <dgm:prSet/>
      <dgm:spPr/>
      <dgm:t>
        <a:bodyPr/>
        <a:lstStyle/>
        <a:p>
          <a:endParaRPr lang="tr-TR"/>
        </a:p>
      </dgm:t>
    </dgm:pt>
    <dgm:pt modelId="{8892C669-88E1-485A-B282-EA77906EC968}" type="parTrans" cxnId="{A92884F3-CF35-4919-AB52-C9C323DF1B88}">
      <dgm:prSet/>
      <dgm:spPr/>
      <dgm:t>
        <a:bodyPr/>
        <a:lstStyle/>
        <a:p>
          <a:endParaRPr lang="tr-TR"/>
        </a:p>
      </dgm:t>
    </dgm:pt>
    <dgm:pt modelId="{D405BFF8-C723-45B5-BACC-335D90D013B7}">
      <dgm:prSet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w="203200" h="203200"/>
          <a:bevelB w="203200" h="203200"/>
        </a:sp3d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1" i="0" u="none" strike="noStrike" cap="none" normalizeH="0" baseline="0" dirty="0" smtClean="0">
              <a:ln/>
              <a:solidFill>
                <a:schemeClr val="bg1"/>
              </a:solidFill>
              <a:effectLst/>
              <a:latin typeface="Arial Rounded MT Bold" pitchFamily="34" charset="0"/>
            </a:rPr>
            <a:t>Linear Lattice</a:t>
          </a:r>
          <a:endParaRPr kumimoji="0" lang="tr-TR" sz="2400" b="1" i="0" u="none" strike="noStrike" cap="none" normalizeH="0" baseline="0" dirty="0" smtClean="0">
            <a:ln/>
            <a:solidFill>
              <a:schemeClr val="bg1"/>
            </a:solidFill>
            <a:effectLst/>
            <a:latin typeface="Arial Rounded MT Bold" pitchFamily="34" charset="0"/>
          </a:endParaRPr>
        </a:p>
      </dgm:t>
    </dgm:pt>
    <dgm:pt modelId="{494CFC59-7AA9-48B1-8187-A1772E16302D}" type="sibTrans" cxnId="{CD6F1AA9-8729-40DC-B865-03A175A826C7}">
      <dgm:prSet/>
      <dgm:spPr/>
      <dgm:t>
        <a:bodyPr/>
        <a:lstStyle/>
        <a:p>
          <a:endParaRPr lang="tr-TR"/>
        </a:p>
      </dgm:t>
    </dgm:pt>
    <dgm:pt modelId="{6BD76362-B3F0-425C-90EE-E65B2308F89F}" type="parTrans" cxnId="{CD6F1AA9-8729-40DC-B865-03A175A826C7}">
      <dgm:prSet/>
      <dgm:spPr/>
      <dgm:t>
        <a:bodyPr/>
        <a:lstStyle/>
        <a:p>
          <a:endParaRPr lang="tr-TR"/>
        </a:p>
      </dgm:t>
    </dgm:pt>
    <dgm:pt modelId="{D7FD1641-9DD8-4A0D-8ED5-BFA1621A8AD7}">
      <dgm:prSet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w="203200" h="203200"/>
          <a:bevelB w="203200" h="203200"/>
        </a:sp3d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1" i="0" u="none" strike="noStrike" cap="none" normalizeH="0" baseline="0" dirty="0" smtClean="0">
              <a:ln/>
              <a:solidFill>
                <a:schemeClr val="bg1"/>
              </a:solidFill>
              <a:effectLst/>
              <a:latin typeface="Arial Rounded MT Bold" pitchFamily="34" charset="0"/>
            </a:rPr>
            <a:t>Space Lattice</a:t>
          </a:r>
          <a:endParaRPr kumimoji="0" lang="tr-TR" sz="2400" b="1" i="0" u="none" strike="noStrike" cap="none" normalizeH="0" baseline="0" dirty="0" smtClean="0">
            <a:ln/>
            <a:solidFill>
              <a:schemeClr val="bg1"/>
            </a:solidFill>
            <a:effectLst/>
            <a:latin typeface="Arial Rounded MT Bold" pitchFamily="34" charset="0"/>
          </a:endParaRPr>
        </a:p>
      </dgm:t>
    </dgm:pt>
    <dgm:pt modelId="{D0F7DE32-88A1-4232-B6FE-585EA6C86DFE}" type="parTrans" cxnId="{60B9B070-D467-4881-84C1-43762E9D363F}">
      <dgm:prSet/>
      <dgm:spPr/>
      <dgm:t>
        <a:bodyPr/>
        <a:lstStyle/>
        <a:p>
          <a:endParaRPr lang="tr-TR"/>
        </a:p>
      </dgm:t>
    </dgm:pt>
    <dgm:pt modelId="{B1E99FE3-5A24-42B6-AB3B-F423263599A2}" type="sibTrans" cxnId="{60B9B070-D467-4881-84C1-43762E9D363F}">
      <dgm:prSet/>
      <dgm:spPr/>
      <dgm:t>
        <a:bodyPr/>
        <a:lstStyle/>
        <a:p>
          <a:endParaRPr lang="tr-TR"/>
        </a:p>
      </dgm:t>
    </dgm:pt>
    <dgm:pt modelId="{0DF28603-56FD-4146-98FF-A7D8019ED125}" type="pres">
      <dgm:prSet presAssocID="{8DEF1B7C-0591-43E5-A18A-87B4D2D400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D17260B-EC03-4CAD-A525-659D602A187F}" type="pres">
      <dgm:prSet presAssocID="{59BC63B5-7B12-4F20-9A41-F3604DC2FF8B}" presName="root1" presStyleCnt="0"/>
      <dgm:spPr/>
    </dgm:pt>
    <dgm:pt modelId="{72655831-EF3F-479E-8AAB-5D8C15F63858}" type="pres">
      <dgm:prSet presAssocID="{59BC63B5-7B12-4F20-9A41-F3604DC2FF8B}" presName="LevelOneTextNode" presStyleLbl="node0" presStyleIdx="0" presStyleCnt="1" custScaleX="35048" custScaleY="2655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0281051-5512-4DFE-98FA-D3CD85D1F1FC}" type="pres">
      <dgm:prSet presAssocID="{59BC63B5-7B12-4F20-9A41-F3604DC2FF8B}" presName="level2hierChild" presStyleCnt="0"/>
      <dgm:spPr/>
    </dgm:pt>
    <dgm:pt modelId="{22534254-86F3-4A97-9D8D-5A3974D99321}" type="pres">
      <dgm:prSet presAssocID="{6BD76362-B3F0-425C-90EE-E65B2308F89F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01FA6CE1-BCBC-4FF2-838F-7203956EA8C5}" type="pres">
      <dgm:prSet presAssocID="{6BD76362-B3F0-425C-90EE-E65B2308F89F}" presName="connTx" presStyleLbl="parChTrans1D2" presStyleIdx="0" presStyleCnt="3"/>
      <dgm:spPr/>
      <dgm:t>
        <a:bodyPr/>
        <a:lstStyle/>
        <a:p>
          <a:endParaRPr lang="en-IN"/>
        </a:p>
      </dgm:t>
    </dgm:pt>
    <dgm:pt modelId="{89ADB048-A43C-46CA-BD16-06C3E361BD82}" type="pres">
      <dgm:prSet presAssocID="{D405BFF8-C723-45B5-BACC-335D90D013B7}" presName="root2" presStyleCnt="0"/>
      <dgm:spPr/>
    </dgm:pt>
    <dgm:pt modelId="{60DFE6FB-CD46-492B-BABC-A256EFFF2353}" type="pres">
      <dgm:prSet presAssocID="{D405BFF8-C723-45B5-BACC-335D90D013B7}" presName="LevelTwoTextNode" presStyleLbl="node2" presStyleIdx="0" presStyleCnt="3" custScaleX="34424" custScaleY="34905" custLinFactNeighborY="-460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3DA5FFF-C4F1-445C-97D8-97A40EBEE5F6}" type="pres">
      <dgm:prSet presAssocID="{D405BFF8-C723-45B5-BACC-335D90D013B7}" presName="level3hierChild" presStyleCnt="0"/>
      <dgm:spPr/>
    </dgm:pt>
    <dgm:pt modelId="{5E468A68-EE9C-4BEF-A2A3-B55B93529D7A}" type="pres">
      <dgm:prSet presAssocID="{8892C669-88E1-485A-B282-EA77906EC968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C3416EEF-CB13-4386-95D8-CFF82732D6F2}" type="pres">
      <dgm:prSet presAssocID="{8892C669-88E1-485A-B282-EA77906EC968}" presName="connTx" presStyleLbl="parChTrans1D2" presStyleIdx="1" presStyleCnt="3"/>
      <dgm:spPr/>
      <dgm:t>
        <a:bodyPr/>
        <a:lstStyle/>
        <a:p>
          <a:endParaRPr lang="en-IN"/>
        </a:p>
      </dgm:t>
    </dgm:pt>
    <dgm:pt modelId="{3DC80023-3257-4013-B018-19557C6F07DE}" type="pres">
      <dgm:prSet presAssocID="{98037ABC-53A8-4A4D-AA2D-4A762C835A8A}" presName="root2" presStyleCnt="0"/>
      <dgm:spPr/>
    </dgm:pt>
    <dgm:pt modelId="{D2EE2571-97C5-4AE9-AF00-06D9F207F5F1}" type="pres">
      <dgm:prSet presAssocID="{98037ABC-53A8-4A4D-AA2D-4A762C835A8A}" presName="LevelTwoTextNode" presStyleLbl="node2" presStyleIdx="1" presStyleCnt="3" custScaleX="33692" custScaleY="3283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C0DAF0A-3285-4B26-A747-376C7AD49C4C}" type="pres">
      <dgm:prSet presAssocID="{98037ABC-53A8-4A4D-AA2D-4A762C835A8A}" presName="level3hierChild" presStyleCnt="0"/>
      <dgm:spPr/>
    </dgm:pt>
    <dgm:pt modelId="{E54E7DB4-6C1E-4ED6-8D89-70F8A1BB2D32}" type="pres">
      <dgm:prSet presAssocID="{D0F7DE32-88A1-4232-B6FE-585EA6C86DFE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E9A1A45F-69ED-4E1E-910A-A6103871E252}" type="pres">
      <dgm:prSet presAssocID="{D0F7DE32-88A1-4232-B6FE-585EA6C86DFE}" presName="connTx" presStyleLbl="parChTrans1D2" presStyleIdx="2" presStyleCnt="3"/>
      <dgm:spPr/>
      <dgm:t>
        <a:bodyPr/>
        <a:lstStyle/>
        <a:p>
          <a:endParaRPr lang="en-IN"/>
        </a:p>
      </dgm:t>
    </dgm:pt>
    <dgm:pt modelId="{60854740-214F-4876-A05B-734F1376EB84}" type="pres">
      <dgm:prSet presAssocID="{D7FD1641-9DD8-4A0D-8ED5-BFA1621A8AD7}" presName="root2" presStyleCnt="0"/>
      <dgm:spPr/>
    </dgm:pt>
    <dgm:pt modelId="{E52BEB79-5D7A-40A1-A8F0-DCC4F2621D6D}" type="pres">
      <dgm:prSet presAssocID="{D7FD1641-9DD8-4A0D-8ED5-BFA1621A8AD7}" presName="LevelTwoTextNode" presStyleLbl="node2" presStyleIdx="2" presStyleCnt="3" custScaleX="32545" custScaleY="30269" custLinFactNeighborX="1890" custLinFactNeighborY="708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F180BF9-3B14-495C-B67D-9A7F7194EA70}" type="pres">
      <dgm:prSet presAssocID="{D7FD1641-9DD8-4A0D-8ED5-BFA1621A8AD7}" presName="level3hierChild" presStyleCnt="0"/>
      <dgm:spPr/>
    </dgm:pt>
  </dgm:ptLst>
  <dgm:cxnLst>
    <dgm:cxn modelId="{ABC8286F-6EDC-4BA3-9D23-4561B18F5094}" type="presOf" srcId="{6BD76362-B3F0-425C-90EE-E65B2308F89F}" destId="{01FA6CE1-BCBC-4FF2-838F-7203956EA8C5}" srcOrd="1" destOrd="0" presId="urn:microsoft.com/office/officeart/2005/8/layout/hierarchy2"/>
    <dgm:cxn modelId="{EE0A6224-A46D-414A-80BC-DDB78BB3B393}" type="presOf" srcId="{D405BFF8-C723-45B5-BACC-335D90D013B7}" destId="{60DFE6FB-CD46-492B-BABC-A256EFFF2353}" srcOrd="0" destOrd="0" presId="urn:microsoft.com/office/officeart/2005/8/layout/hierarchy2"/>
    <dgm:cxn modelId="{A8913808-A68D-4427-B11F-AD7578E6D67E}" type="presOf" srcId="{8892C669-88E1-485A-B282-EA77906EC968}" destId="{5E468A68-EE9C-4BEF-A2A3-B55B93529D7A}" srcOrd="0" destOrd="0" presId="urn:microsoft.com/office/officeart/2005/8/layout/hierarchy2"/>
    <dgm:cxn modelId="{8794A892-3138-4679-BD56-FAC9C1515986}" srcId="{8DEF1B7C-0591-43E5-A18A-87B4D2D400B1}" destId="{59BC63B5-7B12-4F20-9A41-F3604DC2FF8B}" srcOrd="0" destOrd="0" parTransId="{25552E33-AE6E-4266-9BF9-F7EE654B9D63}" sibTransId="{D3E3A428-AA47-4032-B23F-BED41A3131DB}"/>
    <dgm:cxn modelId="{CD6F1AA9-8729-40DC-B865-03A175A826C7}" srcId="{59BC63B5-7B12-4F20-9A41-F3604DC2FF8B}" destId="{D405BFF8-C723-45B5-BACC-335D90D013B7}" srcOrd="0" destOrd="0" parTransId="{6BD76362-B3F0-425C-90EE-E65B2308F89F}" sibTransId="{494CFC59-7AA9-48B1-8187-A1772E16302D}"/>
    <dgm:cxn modelId="{6629C443-1301-4ADE-A00E-49D28F7CDC23}" type="presOf" srcId="{8DEF1B7C-0591-43E5-A18A-87B4D2D400B1}" destId="{0DF28603-56FD-4146-98FF-A7D8019ED125}" srcOrd="0" destOrd="0" presId="urn:microsoft.com/office/officeart/2005/8/layout/hierarchy2"/>
    <dgm:cxn modelId="{60B9B070-D467-4881-84C1-43762E9D363F}" srcId="{59BC63B5-7B12-4F20-9A41-F3604DC2FF8B}" destId="{D7FD1641-9DD8-4A0D-8ED5-BFA1621A8AD7}" srcOrd="2" destOrd="0" parTransId="{D0F7DE32-88A1-4232-B6FE-585EA6C86DFE}" sibTransId="{B1E99FE3-5A24-42B6-AB3B-F423263599A2}"/>
    <dgm:cxn modelId="{15563826-AF6C-4FBD-81E4-20EC02D3B256}" type="presOf" srcId="{8892C669-88E1-485A-B282-EA77906EC968}" destId="{C3416EEF-CB13-4386-95D8-CFF82732D6F2}" srcOrd="1" destOrd="0" presId="urn:microsoft.com/office/officeart/2005/8/layout/hierarchy2"/>
    <dgm:cxn modelId="{847C125A-A9AD-4DE0-9D4A-6A71B0AB20C6}" type="presOf" srcId="{6BD76362-B3F0-425C-90EE-E65B2308F89F}" destId="{22534254-86F3-4A97-9D8D-5A3974D99321}" srcOrd="0" destOrd="0" presId="urn:microsoft.com/office/officeart/2005/8/layout/hierarchy2"/>
    <dgm:cxn modelId="{8ACC4587-646F-4039-B222-84A44825E3C7}" type="presOf" srcId="{D0F7DE32-88A1-4232-B6FE-585EA6C86DFE}" destId="{E54E7DB4-6C1E-4ED6-8D89-70F8A1BB2D32}" srcOrd="0" destOrd="0" presId="urn:microsoft.com/office/officeart/2005/8/layout/hierarchy2"/>
    <dgm:cxn modelId="{205BFFA2-1DBD-4239-A8E0-93B0CF86E527}" type="presOf" srcId="{D7FD1641-9DD8-4A0D-8ED5-BFA1621A8AD7}" destId="{E52BEB79-5D7A-40A1-A8F0-DCC4F2621D6D}" srcOrd="0" destOrd="0" presId="urn:microsoft.com/office/officeart/2005/8/layout/hierarchy2"/>
    <dgm:cxn modelId="{A92884F3-CF35-4919-AB52-C9C323DF1B88}" srcId="{59BC63B5-7B12-4F20-9A41-F3604DC2FF8B}" destId="{98037ABC-53A8-4A4D-AA2D-4A762C835A8A}" srcOrd="1" destOrd="0" parTransId="{8892C669-88E1-485A-B282-EA77906EC968}" sibTransId="{2AFDBE04-E9E3-4157-BF69-1869E4362CE3}"/>
    <dgm:cxn modelId="{A9D2D9C2-CE5B-403E-AA05-EAE13558A4DE}" type="presOf" srcId="{98037ABC-53A8-4A4D-AA2D-4A762C835A8A}" destId="{D2EE2571-97C5-4AE9-AF00-06D9F207F5F1}" srcOrd="0" destOrd="0" presId="urn:microsoft.com/office/officeart/2005/8/layout/hierarchy2"/>
    <dgm:cxn modelId="{70CA2BA2-E0AD-4310-8BD0-6B8879CF527A}" type="presOf" srcId="{59BC63B5-7B12-4F20-9A41-F3604DC2FF8B}" destId="{72655831-EF3F-479E-8AAB-5D8C15F63858}" srcOrd="0" destOrd="0" presId="urn:microsoft.com/office/officeart/2005/8/layout/hierarchy2"/>
    <dgm:cxn modelId="{FA86B494-847B-4418-B88E-D7FAC7780A3E}" type="presOf" srcId="{D0F7DE32-88A1-4232-B6FE-585EA6C86DFE}" destId="{E9A1A45F-69ED-4E1E-910A-A6103871E252}" srcOrd="1" destOrd="0" presId="urn:microsoft.com/office/officeart/2005/8/layout/hierarchy2"/>
    <dgm:cxn modelId="{05A7A462-8A55-4185-B09B-F652E3F0D8A3}" type="presParOf" srcId="{0DF28603-56FD-4146-98FF-A7D8019ED125}" destId="{8D17260B-EC03-4CAD-A525-659D602A187F}" srcOrd="0" destOrd="0" presId="urn:microsoft.com/office/officeart/2005/8/layout/hierarchy2"/>
    <dgm:cxn modelId="{EA964D4B-C9F6-4851-93CA-BBC3042A0BCB}" type="presParOf" srcId="{8D17260B-EC03-4CAD-A525-659D602A187F}" destId="{72655831-EF3F-479E-8AAB-5D8C15F63858}" srcOrd="0" destOrd="0" presId="urn:microsoft.com/office/officeart/2005/8/layout/hierarchy2"/>
    <dgm:cxn modelId="{D6FB5239-D69D-4F2D-BB99-0BED7A63C275}" type="presParOf" srcId="{8D17260B-EC03-4CAD-A525-659D602A187F}" destId="{10281051-5512-4DFE-98FA-D3CD85D1F1FC}" srcOrd="1" destOrd="0" presId="urn:microsoft.com/office/officeart/2005/8/layout/hierarchy2"/>
    <dgm:cxn modelId="{90F9F284-B264-41CF-83DF-36479DF316E7}" type="presParOf" srcId="{10281051-5512-4DFE-98FA-D3CD85D1F1FC}" destId="{22534254-86F3-4A97-9D8D-5A3974D99321}" srcOrd="0" destOrd="0" presId="urn:microsoft.com/office/officeart/2005/8/layout/hierarchy2"/>
    <dgm:cxn modelId="{93585857-8DD1-458C-93E4-F8BC7F673B4A}" type="presParOf" srcId="{22534254-86F3-4A97-9D8D-5A3974D99321}" destId="{01FA6CE1-BCBC-4FF2-838F-7203956EA8C5}" srcOrd="0" destOrd="0" presId="urn:microsoft.com/office/officeart/2005/8/layout/hierarchy2"/>
    <dgm:cxn modelId="{606B1C30-ED89-4582-93F5-D8506015503B}" type="presParOf" srcId="{10281051-5512-4DFE-98FA-D3CD85D1F1FC}" destId="{89ADB048-A43C-46CA-BD16-06C3E361BD82}" srcOrd="1" destOrd="0" presId="urn:microsoft.com/office/officeart/2005/8/layout/hierarchy2"/>
    <dgm:cxn modelId="{745C328D-120B-4324-BA06-AD4D66DD2968}" type="presParOf" srcId="{89ADB048-A43C-46CA-BD16-06C3E361BD82}" destId="{60DFE6FB-CD46-492B-BABC-A256EFFF2353}" srcOrd="0" destOrd="0" presId="urn:microsoft.com/office/officeart/2005/8/layout/hierarchy2"/>
    <dgm:cxn modelId="{5A83D4B8-9EB7-42B1-9F1F-21D6304A8269}" type="presParOf" srcId="{89ADB048-A43C-46CA-BD16-06C3E361BD82}" destId="{83DA5FFF-C4F1-445C-97D8-97A40EBEE5F6}" srcOrd="1" destOrd="0" presId="urn:microsoft.com/office/officeart/2005/8/layout/hierarchy2"/>
    <dgm:cxn modelId="{F5DAD6D8-4F62-4EFD-9D14-32AD7B9FD762}" type="presParOf" srcId="{10281051-5512-4DFE-98FA-D3CD85D1F1FC}" destId="{5E468A68-EE9C-4BEF-A2A3-B55B93529D7A}" srcOrd="2" destOrd="0" presId="urn:microsoft.com/office/officeart/2005/8/layout/hierarchy2"/>
    <dgm:cxn modelId="{3EBF632E-E038-466E-AE16-E87C38417BD5}" type="presParOf" srcId="{5E468A68-EE9C-4BEF-A2A3-B55B93529D7A}" destId="{C3416EEF-CB13-4386-95D8-CFF82732D6F2}" srcOrd="0" destOrd="0" presId="urn:microsoft.com/office/officeart/2005/8/layout/hierarchy2"/>
    <dgm:cxn modelId="{6F16C65B-38C6-47BB-BB8F-3E0C69F13D8C}" type="presParOf" srcId="{10281051-5512-4DFE-98FA-D3CD85D1F1FC}" destId="{3DC80023-3257-4013-B018-19557C6F07DE}" srcOrd="3" destOrd="0" presId="urn:microsoft.com/office/officeart/2005/8/layout/hierarchy2"/>
    <dgm:cxn modelId="{2392294E-64FB-431E-9127-2CEC34305D08}" type="presParOf" srcId="{3DC80023-3257-4013-B018-19557C6F07DE}" destId="{D2EE2571-97C5-4AE9-AF00-06D9F207F5F1}" srcOrd="0" destOrd="0" presId="urn:microsoft.com/office/officeart/2005/8/layout/hierarchy2"/>
    <dgm:cxn modelId="{8E562188-DE9F-4F2E-B5AD-CA3C7C8F53EE}" type="presParOf" srcId="{3DC80023-3257-4013-B018-19557C6F07DE}" destId="{5C0DAF0A-3285-4B26-A747-376C7AD49C4C}" srcOrd="1" destOrd="0" presId="urn:microsoft.com/office/officeart/2005/8/layout/hierarchy2"/>
    <dgm:cxn modelId="{E42BD7C2-7772-4110-A8D9-8B64E373478B}" type="presParOf" srcId="{10281051-5512-4DFE-98FA-D3CD85D1F1FC}" destId="{E54E7DB4-6C1E-4ED6-8D89-70F8A1BB2D32}" srcOrd="4" destOrd="0" presId="urn:microsoft.com/office/officeart/2005/8/layout/hierarchy2"/>
    <dgm:cxn modelId="{7630F962-1A6E-4A3C-8A0F-6CF3A0C85ACA}" type="presParOf" srcId="{E54E7DB4-6C1E-4ED6-8D89-70F8A1BB2D32}" destId="{E9A1A45F-69ED-4E1E-910A-A6103871E252}" srcOrd="0" destOrd="0" presId="urn:microsoft.com/office/officeart/2005/8/layout/hierarchy2"/>
    <dgm:cxn modelId="{4E4183D0-4BE1-4851-8C6B-3AC0F6B1C716}" type="presParOf" srcId="{10281051-5512-4DFE-98FA-D3CD85D1F1FC}" destId="{60854740-214F-4876-A05B-734F1376EB84}" srcOrd="5" destOrd="0" presId="urn:microsoft.com/office/officeart/2005/8/layout/hierarchy2"/>
    <dgm:cxn modelId="{9BBA67BD-89A0-445F-9477-9D1152CA12BD}" type="presParOf" srcId="{60854740-214F-4876-A05B-734F1376EB84}" destId="{E52BEB79-5D7A-40A1-A8F0-DCC4F2621D6D}" srcOrd="0" destOrd="0" presId="urn:microsoft.com/office/officeart/2005/8/layout/hierarchy2"/>
    <dgm:cxn modelId="{81E1D4C2-7A4F-4A99-95A0-A37CE2C0E96E}" type="presParOf" srcId="{60854740-214F-4876-A05B-734F1376EB84}" destId="{5F180BF9-3B14-495C-B67D-9A7F7194EA70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453010F-EFB4-4B2A-AA8B-F473DA511D02}" type="datetimeFigureOut">
              <a:rPr lang="en-IN"/>
              <a:pPr>
                <a:defRPr/>
              </a:pPr>
              <a:t>26-07-2021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C4261E1-323D-4058-AA6A-4D46B9FC518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5A580-A596-485C-8CD1-AB5A4EF2946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71CC88-6D8A-4E41-A6B1-F9142F1E3437}" type="slidenum">
              <a:rPr lang="en-US">
                <a:latin typeface="Arial" pitchFamily="34" charset="0"/>
              </a:rPr>
              <a:pPr>
                <a:defRPr/>
              </a:pPr>
              <a:t>30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4F83F8-94C7-4D9D-B80D-266BC8968CD9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I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C26656-996A-4425-B86C-7DCA85F4058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A374C8-CE78-4A8F-87D3-3A99F5A47CB2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02F926-98CE-4E19-91A0-DDD9BBE6791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63382-80B9-4421-BD8C-59E87E4A0736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F9AAC-8130-4390-96C7-35AE9B84286E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8AAE5F-3C4C-4612-976F-8A760551C964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3A5D76-76D8-4E8C-86E0-97927D91CB31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F4A24-6735-474B-BF65-830FBF7AC210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BDD0-537D-435F-A2B6-9096DCC0722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57BE0-71CC-4275-A2D3-029D8125F117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CE391-B620-443A-94E6-CEE2A9A7639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E2FA3-303A-4899-A95D-00A7BBCCE93F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FC02D-55F8-4BE5-9594-1A4E606FAD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Başlık ve Diyagram veya Kuruluş Grafiğ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2 SmartArt Yer Tutucusu"/>
          <p:cNvSpPr>
            <a:spLocks noGrp="1"/>
          </p:cNvSpPr>
          <p:nvPr>
            <p:ph type="dgm" idx="1"/>
          </p:nvPr>
        </p:nvSpPr>
        <p:spPr>
          <a:xfrm>
            <a:off x="949325" y="1981200"/>
            <a:ext cx="7661275" cy="41148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SmartArt graphic</a:t>
            </a:r>
            <a:endParaRPr lang="tr-TR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B43D2-AD32-40BE-B2FE-5BDE3BC522BE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2FF46-84C4-470F-8980-F09CF27EC1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3D111-5E4B-4C42-B328-9F3B6E090369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8B5EE-C85E-4AE8-BA36-F881BEC9A11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026E5-14AA-4CFA-B7B5-D9918A1C1332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B31A7-576C-4DA0-A024-CCC0D48E934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58C4A-81D7-46A5-89D0-490F24E83DE0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9BC4C-6D23-4856-9B71-52C5026EB46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F1965-E048-45BC-96EB-16CD6E464ED9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A183B-EAAF-44D8-B0A6-B04111C26B7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5C61A-C84C-48FF-BA89-6C0C70CF81D6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AD383-1AF9-4368-BFC8-5AEAE834615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72ABC-B3E4-4F9F-976D-9BD5789A8682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4AA83-2DD1-4CC8-8157-8B9E2E1D4D5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43E25-B9B8-4DB1-9863-96BEB7CFB8F8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CA87D-654D-4318-9452-8C137768216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7BC48-A262-468A-9453-C4186B58CF30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C5B4-99B6-44FB-8A8D-31CAF225C58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E2AB86-F3D2-4A2B-8A67-FB448A00BDA7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1C21BC-A5A6-4D47-A90E-73D75315730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3.xml"/><Relationship Id="rId11" Type="http://schemas.openxmlformats.org/officeDocument/2006/relationships/oleObject" Target="../embeddings/oleObject3.bin"/><Relationship Id="rId5" Type="http://schemas.openxmlformats.org/officeDocument/2006/relationships/diagramLayout" Target="../diagrams/layout3.xml"/><Relationship Id="rId10" Type="http://schemas.openxmlformats.org/officeDocument/2006/relationships/oleObject" Target="../embeddings/oleObject2.bin"/><Relationship Id="rId4" Type="http://schemas.openxmlformats.org/officeDocument/2006/relationships/diagramData" Target="../diagrams/data3.xml"/><Relationship Id="rId9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The+seven+crystal+systems.mp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hyperlink" Target="Lattice%20point%20per%20unit%20cell.mp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LEARN%2014%20BRAVAIS%20LATTICE.mp4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5.jpe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D61EB-92BA-4081-AFBA-61929E1EEC57}" type="datetime1">
              <a:rPr lang="en-US" smtClean="0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214290"/>
            <a:ext cx="8536439" cy="23698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ln w="1905"/>
                <a:solidFill>
                  <a:srgbClr val="FF00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Quantum Physics for Engineers</a:t>
            </a:r>
          </a:p>
          <a:p>
            <a:pPr algn="ctr"/>
            <a:r>
              <a:rPr lang="en-IN" sz="4400" b="1" dirty="0" smtClean="0">
                <a:ln w="1905"/>
                <a:solidFill>
                  <a:srgbClr val="FF00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18PH4101</a:t>
            </a:r>
          </a:p>
          <a:p>
            <a:pPr algn="ctr"/>
            <a:r>
              <a:rPr lang="en-IN" sz="28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IV/IV </a:t>
            </a:r>
            <a:r>
              <a:rPr lang="en-IN" sz="2800" b="1" dirty="0" err="1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B.Tech</a:t>
            </a:r>
            <a:r>
              <a:rPr lang="en-IN" sz="28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 I Semester</a:t>
            </a:r>
          </a:p>
          <a:p>
            <a:pPr algn="ctr"/>
            <a:r>
              <a:rPr lang="en-IN" sz="28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2021-22</a:t>
            </a:r>
            <a:endParaRPr lang="en-IN" sz="2800" b="1" dirty="0">
              <a:ln w="1905"/>
              <a:solidFill>
                <a:srgbClr val="0000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7422" y="4572008"/>
            <a:ext cx="4438330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IN" sz="3600" b="1" dirty="0" err="1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Mahamuda</a:t>
            </a:r>
            <a:r>
              <a:rPr lang="en-IN" sz="36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b="1" dirty="0" err="1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Shaik</a:t>
            </a:r>
            <a:endParaRPr lang="en-IN" sz="3600" b="1" dirty="0" smtClean="0">
              <a:ln w="1905"/>
              <a:solidFill>
                <a:srgbClr val="0000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400" b="1" dirty="0" smtClean="0">
                <a:ln w="1905"/>
                <a:solidFill>
                  <a:srgbClr val="FF00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Associate Professor</a:t>
            </a:r>
          </a:p>
          <a:p>
            <a:pPr algn="ctr"/>
            <a:r>
              <a:rPr lang="en-IN" sz="2400" b="1" dirty="0" smtClean="0">
                <a:ln w="1905"/>
                <a:solidFill>
                  <a:srgbClr val="FF00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Department of Physics</a:t>
            </a:r>
          </a:p>
          <a:p>
            <a:pPr algn="ctr"/>
            <a:endParaRPr lang="en-IN" sz="2400" b="1" dirty="0" smtClean="0">
              <a:ln w="1905"/>
              <a:solidFill>
                <a:srgbClr val="FF0066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DELL\Desktop\Refresher Course\5312b8b49c7beab4216a72824b32b01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06" y="2928934"/>
            <a:ext cx="1468273" cy="13997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ig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404813"/>
            <a:ext cx="7488238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92275" y="5589588"/>
            <a:ext cx="6119813" cy="6477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FF"/>
                </a:solidFill>
                <a:latin typeface="Century Schoolbook" pitchFamily="18" charset="0"/>
              </a:rPr>
              <a:t>Two dimensional representation of Single, poly crystalline and amorphous materials</a:t>
            </a:r>
            <a:endParaRPr lang="en-IN" sz="2000" dirty="0">
              <a:solidFill>
                <a:srgbClr val="0000FF"/>
              </a:solidFill>
              <a:latin typeface="Century Schoolbook" pitchFamily="18" charset="0"/>
            </a:endParaRPr>
          </a:p>
        </p:txBody>
      </p:sp>
      <p:pic>
        <p:nvPicPr>
          <p:cNvPr id="2051" name="Picture 3" descr="F:\Research\charactarization\SEM Images\5 RESiMo\SmNb\SE_004.jpg"/>
          <p:cNvPicPr>
            <a:picLocks noChangeAspect="1" noChangeArrowheads="1"/>
          </p:cNvPicPr>
          <p:nvPr/>
        </p:nvPicPr>
        <p:blipFill>
          <a:blip r:embed="rId3" cstate="print"/>
          <a:srcRect t="40886" r="46400" b="12616"/>
          <a:stretch>
            <a:fillRect/>
          </a:stretch>
        </p:blipFill>
        <p:spPr bwMode="auto">
          <a:xfrm>
            <a:off x="6588224" y="3140968"/>
            <a:ext cx="2340000" cy="202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Bent Arrow 9"/>
          <p:cNvSpPr/>
          <p:nvPr/>
        </p:nvSpPr>
        <p:spPr>
          <a:xfrm rot="5400000">
            <a:off x="7704932" y="2024856"/>
            <a:ext cx="1295400" cy="5032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schemeClr val="tx1"/>
              </a:solidFill>
            </a:endParaRPr>
          </a:p>
        </p:txBody>
      </p:sp>
      <p:pic>
        <p:nvPicPr>
          <p:cNvPr id="23558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CA526ED-5EAD-479E-96F9-C5161211AEC6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FBF94B-CF74-4090-8DBF-123AFFAC6240}" type="slidenum">
              <a:rPr lang="en-IN" smtClean="0"/>
              <a:pPr>
                <a:defRPr/>
              </a:pPr>
              <a:t>10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/>
          <p:cNvCxnSpPr/>
          <p:nvPr/>
        </p:nvCxnSpPr>
        <p:spPr>
          <a:xfrm>
            <a:off x="5046663" y="5821363"/>
            <a:ext cx="0" cy="323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16200000">
            <a:off x="3017837" y="5305426"/>
            <a:ext cx="180022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927475" y="6203950"/>
            <a:ext cx="28432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92388" y="104775"/>
            <a:ext cx="3851275" cy="576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FF0000"/>
                </a:solidFill>
                <a:latin typeface="Century Schoolbook" pitchFamily="18" charset="0"/>
              </a:rPr>
              <a:t>Basic Definitions</a:t>
            </a:r>
            <a:endParaRPr lang="en-IN" sz="3200" b="1" dirty="0">
              <a:solidFill>
                <a:srgbClr val="FF0000"/>
              </a:solidFill>
              <a:latin typeface="Century Schoolbook" pitchFamily="18" charset="0"/>
            </a:endParaRPr>
          </a:p>
        </p:txBody>
      </p:sp>
      <p:graphicFrame>
        <p:nvGraphicFramePr>
          <p:cNvPr id="8" name="12 Diyagram"/>
          <p:cNvGraphicFramePr/>
          <p:nvPr/>
        </p:nvGraphicFramePr>
        <p:xfrm>
          <a:off x="107960" y="404664"/>
          <a:ext cx="5328136" cy="417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905500" y="1073150"/>
            <a:ext cx="21240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9459" y="99575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336557" y="10017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897631" y="10017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7488685" y="10017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969125" y="714375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561263" y="731838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TextBox 25"/>
          <p:cNvSpPr txBox="1">
            <a:spLocks noChangeArrowheads="1"/>
          </p:cNvSpPr>
          <p:nvPr/>
        </p:nvSpPr>
        <p:spPr bwMode="auto">
          <a:xfrm>
            <a:off x="7129463" y="623888"/>
            <a:ext cx="2873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Arial Rounded MT Bold" pitchFamily="34" charset="0"/>
              </a:rPr>
              <a:t>a</a:t>
            </a:r>
            <a:endParaRPr lang="en-IN" sz="2000" b="1">
              <a:latin typeface="Arial Rounded MT Bold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951859" y="172438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6309077" y="17303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6690593" y="17303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7050633" y="17303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7368645" y="17303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5951859" y="204239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6309077" y="20484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6690593" y="20484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7050633" y="20484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7368645" y="20484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5951859" y="235746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309077" y="236347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6690593" y="236347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7050633" y="236347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7368645" y="236347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5951859" y="26604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7" name="Oval 46"/>
          <p:cNvSpPr/>
          <p:nvPr/>
        </p:nvSpPr>
        <p:spPr>
          <a:xfrm>
            <a:off x="6309077" y="266649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8" name="Oval 47"/>
          <p:cNvSpPr/>
          <p:nvPr/>
        </p:nvSpPr>
        <p:spPr>
          <a:xfrm>
            <a:off x="6690593" y="266649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7050633" y="266649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50" name="Oval 49"/>
          <p:cNvSpPr/>
          <p:nvPr/>
        </p:nvSpPr>
        <p:spPr>
          <a:xfrm>
            <a:off x="7368645" y="266649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pic>
        <p:nvPicPr>
          <p:cNvPr id="1112" name="Picture 2" descr="F:\K L University\Chapter I Crystallography related material\Chapter I Crystallography related material\cube-translations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27700" y="2954338"/>
            <a:ext cx="1655763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15888" y="4946650"/>
            <a:ext cx="2916237" cy="4318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Translation vector </a:t>
            </a:r>
            <a:endParaRPr lang="en-IN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839310" y="471926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3" name="Oval 62"/>
          <p:cNvSpPr/>
          <p:nvPr/>
        </p:nvSpPr>
        <p:spPr>
          <a:xfrm>
            <a:off x="4406388" y="472526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4" name="Oval 63"/>
          <p:cNvSpPr/>
          <p:nvPr/>
        </p:nvSpPr>
        <p:spPr>
          <a:xfrm>
            <a:off x="4968064" y="472526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5" name="Oval 64"/>
          <p:cNvSpPr/>
          <p:nvPr/>
        </p:nvSpPr>
        <p:spPr>
          <a:xfrm>
            <a:off x="5559118" y="472526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6" name="Oval 65"/>
          <p:cNvSpPr/>
          <p:nvPr/>
        </p:nvSpPr>
        <p:spPr>
          <a:xfrm>
            <a:off x="6192200" y="472526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7" name="Oval 66"/>
          <p:cNvSpPr/>
          <p:nvPr/>
        </p:nvSpPr>
        <p:spPr>
          <a:xfrm>
            <a:off x="3839310" y="521715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8" name="Oval 67"/>
          <p:cNvSpPr/>
          <p:nvPr/>
        </p:nvSpPr>
        <p:spPr>
          <a:xfrm>
            <a:off x="4406388" y="522315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4968064" y="522315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559118" y="522315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6192200" y="522315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2" name="Oval 71"/>
          <p:cNvSpPr/>
          <p:nvPr/>
        </p:nvSpPr>
        <p:spPr>
          <a:xfrm>
            <a:off x="3839310" y="569126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3" name="Oval 72"/>
          <p:cNvSpPr/>
          <p:nvPr/>
        </p:nvSpPr>
        <p:spPr>
          <a:xfrm>
            <a:off x="4406388" y="569727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4" name="Oval 73"/>
          <p:cNvSpPr/>
          <p:nvPr/>
        </p:nvSpPr>
        <p:spPr>
          <a:xfrm>
            <a:off x="4968064" y="569727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5" name="Oval 74"/>
          <p:cNvSpPr/>
          <p:nvPr/>
        </p:nvSpPr>
        <p:spPr>
          <a:xfrm>
            <a:off x="5559118" y="569727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6" name="Oval 75"/>
          <p:cNvSpPr/>
          <p:nvPr/>
        </p:nvSpPr>
        <p:spPr>
          <a:xfrm>
            <a:off x="6192200" y="569727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7" name="Oval 76"/>
          <p:cNvSpPr/>
          <p:nvPr/>
        </p:nvSpPr>
        <p:spPr>
          <a:xfrm>
            <a:off x="3839310" y="612331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8" name="Oval 77"/>
          <p:cNvSpPr/>
          <p:nvPr/>
        </p:nvSpPr>
        <p:spPr>
          <a:xfrm>
            <a:off x="4406388" y="612932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9" name="Oval 78"/>
          <p:cNvSpPr/>
          <p:nvPr/>
        </p:nvSpPr>
        <p:spPr>
          <a:xfrm>
            <a:off x="4968064" y="612932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0" name="Oval 79"/>
          <p:cNvSpPr/>
          <p:nvPr/>
        </p:nvSpPr>
        <p:spPr>
          <a:xfrm>
            <a:off x="5559118" y="612932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1" name="Oval 80"/>
          <p:cNvSpPr/>
          <p:nvPr/>
        </p:nvSpPr>
        <p:spPr>
          <a:xfrm>
            <a:off x="6192200" y="612932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3563938" y="6237288"/>
            <a:ext cx="360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Arial Rounded MT Bold" pitchFamily="34" charset="0"/>
              </a:rPr>
              <a:t>O</a:t>
            </a:r>
            <a:endParaRPr lang="en-IN" sz="2000" b="1">
              <a:latin typeface="Arial Rounded MT Bold" pitchFamily="34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6804025" y="6005513"/>
            <a:ext cx="3603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x</a:t>
            </a:r>
            <a:endParaRPr lang="en-IN" sz="2400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3375025" y="4324350"/>
            <a:ext cx="36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>
                <a:latin typeface="Times New Roman" pitchFamily="18" charset="0"/>
                <a:cs typeface="Times New Roman" pitchFamily="18" charset="0"/>
              </a:rPr>
              <a:t>y</a:t>
            </a:r>
            <a:endParaRPr lang="en-IN" sz="2400" b="1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664200" y="6365875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6254750" y="6383338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1" name="TextBox 89"/>
          <p:cNvSpPr txBox="1">
            <a:spLocks noChangeArrowheads="1"/>
          </p:cNvSpPr>
          <p:nvPr/>
        </p:nvSpPr>
        <p:spPr bwMode="auto">
          <a:xfrm>
            <a:off x="5822950" y="6276975"/>
            <a:ext cx="288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Arial Rounded MT Bold" pitchFamily="34" charset="0"/>
              </a:rPr>
              <a:t>a</a:t>
            </a:r>
            <a:endParaRPr lang="en-IN" sz="2000" b="1">
              <a:latin typeface="Arial Rounded MT Bold" pitchFamily="34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rot="16200000" flipV="1">
            <a:off x="6573838" y="4692650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 flipV="1">
            <a:off x="6564313" y="5208588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4" name="TextBox 92"/>
          <p:cNvSpPr txBox="1">
            <a:spLocks noChangeArrowheads="1"/>
          </p:cNvSpPr>
          <p:nvPr/>
        </p:nvSpPr>
        <p:spPr bwMode="auto">
          <a:xfrm>
            <a:off x="6384925" y="4829175"/>
            <a:ext cx="287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Arial Rounded MT Bold" pitchFamily="34" charset="0"/>
              </a:rPr>
              <a:t>b</a:t>
            </a:r>
            <a:endParaRPr lang="en-IN" sz="2000" b="1">
              <a:latin typeface="Arial Rounded MT Bold" pitchFamily="34" charset="0"/>
            </a:endParaRPr>
          </a:p>
        </p:txBody>
      </p:sp>
      <p:cxnSp>
        <p:nvCxnSpPr>
          <p:cNvPr id="95" name="Straight Connector 94"/>
          <p:cNvCxnSpPr>
            <a:endCxn id="0" idx="2"/>
          </p:cNvCxnSpPr>
          <p:nvPr/>
        </p:nvCxnSpPr>
        <p:spPr>
          <a:xfrm flipV="1">
            <a:off x="3995738" y="5788025"/>
            <a:ext cx="971550" cy="377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073650" y="5378450"/>
            <a:ext cx="287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Arial Rounded MT Bold" pitchFamily="34" charset="0"/>
              </a:rPr>
              <a:t>B</a:t>
            </a:r>
            <a:endParaRPr lang="en-IN" sz="2000" b="1">
              <a:latin typeface="Arial Rounded MT Bold" pitchFamily="34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683000" y="1905000"/>
          <a:ext cx="914400" cy="198438"/>
        </p:xfrm>
        <a:graphic>
          <a:graphicData uri="http://schemas.openxmlformats.org/presentationml/2006/ole">
            <p:oleObj spid="_x0000_s1026" name="Equation" r:id="rId9" imgW="914400" imgH="198720" progId="">
              <p:embed/>
            </p:oleObj>
          </a:graphicData>
        </a:graphic>
      </p:graphicFrame>
      <p:grpSp>
        <p:nvGrpSpPr>
          <p:cNvPr id="2" name="Group 104"/>
          <p:cNvGrpSpPr>
            <a:grpSpLocks/>
          </p:cNvGrpSpPr>
          <p:nvPr/>
        </p:nvGrpSpPr>
        <p:grpSpPr bwMode="auto">
          <a:xfrm>
            <a:off x="4343400" y="5695950"/>
            <a:ext cx="1395413" cy="1116013"/>
            <a:chOff x="4343928" y="5695544"/>
            <a:chExt cx="1395190" cy="1115874"/>
          </a:xfrm>
        </p:grpSpPr>
        <p:sp>
          <p:nvSpPr>
            <p:cNvPr id="1191" name="TextBox 99"/>
            <p:cNvSpPr txBox="1">
              <a:spLocks noChangeArrowheads="1"/>
            </p:cNvSpPr>
            <p:nvPr/>
          </p:nvSpPr>
          <p:spPr bwMode="auto">
            <a:xfrm>
              <a:off x="4343928" y="6411308"/>
              <a:ext cx="504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>
                  <a:latin typeface="Arial Rounded MT Bold" pitchFamily="34" charset="0"/>
                </a:rPr>
                <a:t>2</a:t>
              </a:r>
              <a:endParaRPr lang="en-IN" sz="2000" b="1">
                <a:latin typeface="Arial Rounded MT Bold" pitchFamily="34" charset="0"/>
              </a:endParaRPr>
            </a:p>
          </p:txBody>
        </p:sp>
        <p:graphicFrame>
          <p:nvGraphicFramePr>
            <p:cNvPr id="1028" name="Object 6"/>
            <p:cNvGraphicFramePr>
              <a:graphicFrameLocks noChangeAspect="1"/>
            </p:cNvGraphicFramePr>
            <p:nvPr/>
          </p:nvGraphicFramePr>
          <p:xfrm>
            <a:off x="4502150" y="6165304"/>
            <a:ext cx="645914" cy="642672"/>
          </p:xfrm>
          <a:graphic>
            <a:graphicData uri="http://schemas.openxmlformats.org/presentationml/2006/ole">
              <p:oleObj spid="_x0000_s1028" name="Equation" r:id="rId10" imgW="139680" imgH="279360" progId="">
                <p:embed/>
              </p:oleObj>
            </a:graphicData>
          </a:graphic>
        </p:graphicFrame>
        <p:graphicFrame>
          <p:nvGraphicFramePr>
            <p:cNvPr id="1029" name="Object 7"/>
            <p:cNvGraphicFramePr>
              <a:graphicFrameLocks noChangeAspect="1"/>
            </p:cNvGraphicFramePr>
            <p:nvPr/>
          </p:nvGraphicFramePr>
          <p:xfrm>
            <a:off x="5163054" y="5695544"/>
            <a:ext cx="576064" cy="499740"/>
          </p:xfrm>
          <a:graphic>
            <a:graphicData uri="http://schemas.openxmlformats.org/presentationml/2006/ole">
              <p:oleObj spid="_x0000_s1029" name="Equation" r:id="rId11" imgW="139680" imgH="279360" progId="">
                <p:embed/>
              </p:oleObj>
            </a:graphicData>
          </a:graphic>
        </p:graphicFrame>
      </p:grpSp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395288" y="5748338"/>
          <a:ext cx="2062162" cy="720725"/>
        </p:xfrm>
        <a:graphic>
          <a:graphicData uri="http://schemas.openxmlformats.org/presentationml/2006/ole">
            <p:oleObj spid="_x0000_s1027" name="Equation" r:id="rId12" imgW="799920" imgH="279360" progId="">
              <p:embed/>
            </p:oleObj>
          </a:graphicData>
        </a:graphic>
      </p:graphicFrame>
      <p:sp>
        <p:nvSpPr>
          <p:cNvPr id="1188" name="Rectangle 84"/>
          <p:cNvSpPr>
            <a:spLocks noChangeArrowheads="1"/>
          </p:cNvSpPr>
          <p:nvPr/>
        </p:nvSpPr>
        <p:spPr bwMode="auto">
          <a:xfrm>
            <a:off x="34925" y="2967038"/>
            <a:ext cx="4572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42875">
              <a:buFont typeface="Arial" charset="0"/>
              <a:buChar char="•"/>
            </a:pPr>
            <a:r>
              <a:rPr lang="en-US" sz="2200" i="1">
                <a:latin typeface="Times New Roman" pitchFamily="18" charset="0"/>
                <a:cs typeface="Times New Roman" pitchFamily="18" charset="0"/>
              </a:rPr>
              <a:t>An infinite array of points</a:t>
            </a:r>
          </a:p>
          <a:p>
            <a:pPr indent="142875">
              <a:buFont typeface="Arial" charset="0"/>
              <a:buChar char="•"/>
            </a:pPr>
            <a:r>
              <a:rPr lang="en-US" sz="2200" i="1">
                <a:latin typeface="Times New Roman" pitchFamily="18" charset="0"/>
                <a:cs typeface="Times New Roman" pitchFamily="18" charset="0"/>
              </a:rPr>
              <a:t>Each point  will have</a:t>
            </a:r>
          </a:p>
          <a:p>
            <a:pPr indent="142875"/>
            <a:r>
              <a:rPr lang="en-US" sz="2200" i="1">
                <a:latin typeface="Times New Roman" pitchFamily="18" charset="0"/>
                <a:cs typeface="Times New Roman" pitchFamily="18" charset="0"/>
              </a:rPr>
              <a:t>Identical surrounding.</a:t>
            </a:r>
            <a:endParaRPr lang="en-IN" sz="2200"/>
          </a:p>
        </p:txBody>
      </p:sp>
      <p:sp>
        <p:nvSpPr>
          <p:cNvPr id="85" name="Date Placeholder 8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4D8CB1-B16E-48D0-B94B-7FE044ED3858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7C0A3-8CBE-4ABC-966A-AAEF410C00B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6" grpId="0"/>
      <p:bldP spid="86" grpId="1"/>
      <p:bldP spid="87" grpId="0"/>
      <p:bldP spid="87" grpId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468313" y="836613"/>
            <a:ext cx="82804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D60093"/>
              </a:buClr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A group of atoms (or ions) which when attached </a:t>
            </a:r>
          </a:p>
          <a:p>
            <a:pPr algn="just">
              <a:buClr>
                <a:srgbClr val="D60093"/>
              </a:buClr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to every lattice points produces the crystal structure.</a:t>
            </a:r>
            <a:endParaRPr lang="en-US" i="1">
              <a:latin typeface="Century Schoolbook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8313" y="333375"/>
            <a:ext cx="1116012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Arial Rounded MT Bold" pitchFamily="34" charset="0"/>
              </a:rPr>
              <a:t>Basis</a:t>
            </a:r>
            <a:endParaRPr lang="en-IN" sz="2400" b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56550" y="2105025"/>
            <a:ext cx="863600" cy="433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Century Schoolbook" pitchFamily="18" charset="0"/>
              </a:rPr>
              <a:t>Basis</a:t>
            </a:r>
            <a:endParaRPr lang="en-IN" sz="200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191238" y="21778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3938196" y="21838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694742" y="21838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480666" y="21838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3191238" y="321535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3938196" y="32213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4694742" y="32213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480666" y="32213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3191238" y="419913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3938196" y="420513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4694742" y="420513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5480666" y="420513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3191238" y="520080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3938196" y="52068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4694742" y="52068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5480666" y="52068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7451725" y="1898650"/>
            <a:ext cx="504825" cy="936625"/>
            <a:chOff x="7695382" y="3699100"/>
            <a:chExt cx="504056" cy="936104"/>
          </a:xfrm>
        </p:grpSpPr>
        <p:sp>
          <p:nvSpPr>
            <p:cNvPr id="35" name="Oval 34"/>
            <p:cNvSpPr/>
            <p:nvPr/>
          </p:nvSpPr>
          <p:spPr>
            <a:xfrm>
              <a:off x="7695382" y="3699100"/>
              <a:ext cx="504056" cy="9361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7854388" y="4251068"/>
              <a:ext cx="216000" cy="216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33350" h="127000"/>
              <a:bevelB w="127000" h="1270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7901858" y="3861048"/>
              <a:ext cx="108000" cy="108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33350" h="127000"/>
              <a:bevelB w="127000" h="1270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</p:grp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3101975" y="1844675"/>
            <a:ext cx="2811463" cy="3967163"/>
            <a:chOff x="3101860" y="2447926"/>
            <a:chExt cx="2811254" cy="3966324"/>
          </a:xfrm>
        </p:grpSpPr>
        <p:grpSp>
          <p:nvGrpSpPr>
            <p:cNvPr id="24637" name="Group 125"/>
            <p:cNvGrpSpPr>
              <a:grpSpLocks/>
            </p:cNvGrpSpPr>
            <p:nvPr/>
          </p:nvGrpSpPr>
          <p:grpSpPr bwMode="auto">
            <a:xfrm>
              <a:off x="5394068" y="2450868"/>
              <a:ext cx="519046" cy="3957218"/>
              <a:chOff x="5394068" y="2450868"/>
              <a:chExt cx="519046" cy="3957218"/>
            </a:xfrm>
          </p:grpSpPr>
          <p:grpSp>
            <p:nvGrpSpPr>
              <p:cNvPr id="24737" name="Group 55"/>
              <p:cNvGrpSpPr>
                <a:grpSpLocks/>
              </p:cNvGrpSpPr>
              <p:nvPr/>
            </p:nvGrpSpPr>
            <p:grpSpPr bwMode="auto">
              <a:xfrm>
                <a:off x="5394068" y="2450868"/>
                <a:ext cx="504056" cy="936104"/>
                <a:chOff x="7695382" y="3699100"/>
                <a:chExt cx="504056" cy="936104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7695354" y="3699332"/>
                  <a:ext cx="504787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38" name="Group 63"/>
              <p:cNvGrpSpPr>
                <a:grpSpLocks/>
              </p:cNvGrpSpPr>
              <p:nvPr/>
            </p:nvGrpSpPr>
            <p:grpSpPr bwMode="auto">
              <a:xfrm>
                <a:off x="5406116" y="3486018"/>
                <a:ext cx="504056" cy="936104"/>
                <a:chOff x="7695382" y="3699100"/>
                <a:chExt cx="504056" cy="936104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7696005" y="3699013"/>
                  <a:ext cx="503200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39" name="Group 67"/>
              <p:cNvGrpSpPr>
                <a:grpSpLocks/>
              </p:cNvGrpSpPr>
              <p:nvPr/>
            </p:nvGrpSpPr>
            <p:grpSpPr bwMode="auto">
              <a:xfrm>
                <a:off x="5409058" y="4482082"/>
                <a:ext cx="504056" cy="936104"/>
                <a:chOff x="7695382" y="3699100"/>
                <a:chExt cx="504056" cy="936104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7694651" y="3699688"/>
                  <a:ext cx="504787" cy="9348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40" name="Group 71"/>
              <p:cNvGrpSpPr>
                <a:grpSpLocks/>
              </p:cNvGrpSpPr>
              <p:nvPr/>
            </p:nvGrpSpPr>
            <p:grpSpPr bwMode="auto">
              <a:xfrm>
                <a:off x="5406116" y="5471982"/>
                <a:ext cx="504056" cy="936104"/>
                <a:chOff x="7695382" y="3699100"/>
                <a:chExt cx="504056" cy="93610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7696005" y="3698592"/>
                  <a:ext cx="503200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</p:grpSp>
        <p:grpSp>
          <p:nvGrpSpPr>
            <p:cNvPr id="24638" name="Group 126"/>
            <p:cNvGrpSpPr>
              <a:grpSpLocks/>
            </p:cNvGrpSpPr>
            <p:nvPr/>
          </p:nvGrpSpPr>
          <p:grpSpPr bwMode="auto">
            <a:xfrm>
              <a:off x="4614028" y="2447926"/>
              <a:ext cx="519046" cy="3957218"/>
              <a:chOff x="4614028" y="2447926"/>
              <a:chExt cx="519046" cy="3957218"/>
            </a:xfrm>
          </p:grpSpPr>
          <p:grpSp>
            <p:nvGrpSpPr>
              <p:cNvPr id="24705" name="Group 51"/>
              <p:cNvGrpSpPr>
                <a:grpSpLocks/>
              </p:cNvGrpSpPr>
              <p:nvPr/>
            </p:nvGrpSpPr>
            <p:grpSpPr bwMode="auto">
              <a:xfrm>
                <a:off x="4614028" y="2447926"/>
                <a:ext cx="504056" cy="936104"/>
                <a:chOff x="7695382" y="3699100"/>
                <a:chExt cx="504056" cy="936104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7695990" y="3699100"/>
                  <a:ext cx="534947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06" name="Group 75"/>
              <p:cNvGrpSpPr>
                <a:grpSpLocks/>
              </p:cNvGrpSpPr>
              <p:nvPr/>
            </p:nvGrpSpPr>
            <p:grpSpPr bwMode="auto">
              <a:xfrm>
                <a:off x="4629018" y="3473970"/>
                <a:ext cx="504056" cy="936104"/>
                <a:chOff x="7695382" y="3699100"/>
                <a:chExt cx="504056" cy="936104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7695286" y="3698364"/>
                  <a:ext cx="504787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07" name="Group 93"/>
              <p:cNvGrpSpPr>
                <a:grpSpLocks/>
              </p:cNvGrpSpPr>
              <p:nvPr/>
            </p:nvGrpSpPr>
            <p:grpSpPr bwMode="auto">
              <a:xfrm>
                <a:off x="4619912" y="4479140"/>
                <a:ext cx="504056" cy="936104"/>
                <a:chOff x="7695382" y="3699100"/>
                <a:chExt cx="504056" cy="936104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7726616" y="3699456"/>
                  <a:ext cx="473039" cy="9046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708" name="Group 97"/>
              <p:cNvGrpSpPr>
                <a:grpSpLocks/>
              </p:cNvGrpSpPr>
              <p:nvPr/>
            </p:nvGrpSpPr>
            <p:grpSpPr bwMode="auto">
              <a:xfrm>
                <a:off x="4616970" y="5469040"/>
                <a:ext cx="504056" cy="936104"/>
                <a:chOff x="7695382" y="3699100"/>
                <a:chExt cx="504056" cy="936104"/>
              </a:xfrm>
            </p:grpSpPr>
            <p:sp>
              <p:nvSpPr>
                <p:cNvPr id="99" name="Oval 98"/>
                <p:cNvSpPr/>
                <p:nvPr/>
              </p:nvSpPr>
              <p:spPr>
                <a:xfrm>
                  <a:off x="7723208" y="3698360"/>
                  <a:ext cx="476214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</p:grpSp>
        <p:grpSp>
          <p:nvGrpSpPr>
            <p:cNvPr id="24639" name="Group 127"/>
            <p:cNvGrpSpPr>
              <a:grpSpLocks/>
            </p:cNvGrpSpPr>
            <p:nvPr/>
          </p:nvGrpSpPr>
          <p:grpSpPr bwMode="auto">
            <a:xfrm>
              <a:off x="3851920" y="2450426"/>
              <a:ext cx="546084" cy="3951776"/>
              <a:chOff x="3851920" y="2450426"/>
              <a:chExt cx="546084" cy="3951776"/>
            </a:xfrm>
          </p:grpSpPr>
          <p:grpSp>
            <p:nvGrpSpPr>
              <p:cNvPr id="24673" name="Group 47"/>
              <p:cNvGrpSpPr>
                <a:grpSpLocks/>
              </p:cNvGrpSpPr>
              <p:nvPr/>
            </p:nvGrpSpPr>
            <p:grpSpPr bwMode="auto">
              <a:xfrm>
                <a:off x="3851920" y="2450426"/>
                <a:ext cx="504056" cy="936104"/>
                <a:chOff x="7695382" y="3699100"/>
                <a:chExt cx="504056" cy="936104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7696154" y="3699774"/>
                  <a:ext cx="534947" cy="966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74" name="Group 101"/>
              <p:cNvGrpSpPr>
                <a:grpSpLocks/>
              </p:cNvGrpSpPr>
              <p:nvPr/>
            </p:nvGrpSpPr>
            <p:grpSpPr bwMode="auto">
              <a:xfrm>
                <a:off x="3891006" y="3480134"/>
                <a:ext cx="504056" cy="936104"/>
                <a:chOff x="7695382" y="3699100"/>
                <a:chExt cx="504056" cy="936104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7726913" y="3730291"/>
                  <a:ext cx="473039" cy="9046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75" name="Group 105"/>
              <p:cNvGrpSpPr>
                <a:grpSpLocks/>
              </p:cNvGrpSpPr>
              <p:nvPr/>
            </p:nvGrpSpPr>
            <p:grpSpPr bwMode="auto">
              <a:xfrm>
                <a:off x="3893948" y="4476198"/>
                <a:ext cx="504056" cy="936104"/>
                <a:chOff x="7695382" y="3699100"/>
                <a:chExt cx="504056" cy="936104"/>
              </a:xfrm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7695398" y="3699223"/>
                  <a:ext cx="504787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76" name="Group 109"/>
              <p:cNvGrpSpPr>
                <a:grpSpLocks/>
              </p:cNvGrpSpPr>
              <p:nvPr/>
            </p:nvGrpSpPr>
            <p:grpSpPr bwMode="auto">
              <a:xfrm>
                <a:off x="3891006" y="5466098"/>
                <a:ext cx="504056" cy="936104"/>
                <a:chOff x="7695382" y="3699100"/>
                <a:chExt cx="504056" cy="936104"/>
              </a:xfrm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7726913" y="3667971"/>
                  <a:ext cx="473039" cy="966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</p:grpSp>
        <p:grpSp>
          <p:nvGrpSpPr>
            <p:cNvPr id="24640" name="Group 128"/>
            <p:cNvGrpSpPr>
              <a:grpSpLocks/>
            </p:cNvGrpSpPr>
            <p:nvPr/>
          </p:nvGrpSpPr>
          <p:grpSpPr bwMode="auto">
            <a:xfrm>
              <a:off x="3101860" y="2447926"/>
              <a:ext cx="516104" cy="3966324"/>
              <a:chOff x="3101860" y="2447926"/>
              <a:chExt cx="516104" cy="3966324"/>
            </a:xfrm>
          </p:grpSpPr>
          <p:grpSp>
            <p:nvGrpSpPr>
              <p:cNvPr id="24641" name="Group 43"/>
              <p:cNvGrpSpPr>
                <a:grpSpLocks/>
              </p:cNvGrpSpPr>
              <p:nvPr/>
            </p:nvGrpSpPr>
            <p:grpSpPr bwMode="auto">
              <a:xfrm>
                <a:off x="3101860" y="2447926"/>
                <a:ext cx="504056" cy="936104"/>
                <a:chOff x="7695382" y="3699100"/>
                <a:chExt cx="504056" cy="936104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7695382" y="3699100"/>
                  <a:ext cx="473040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42" name="Group 113"/>
              <p:cNvGrpSpPr>
                <a:grpSpLocks/>
              </p:cNvGrpSpPr>
              <p:nvPr/>
            </p:nvGrpSpPr>
            <p:grpSpPr bwMode="auto">
              <a:xfrm>
                <a:off x="3113908" y="3468086"/>
                <a:ext cx="504056" cy="936104"/>
                <a:chOff x="7695382" y="3699100"/>
                <a:chExt cx="504056" cy="936104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7696033" y="3699487"/>
                  <a:ext cx="503201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43" name="Group 117"/>
              <p:cNvGrpSpPr>
                <a:grpSpLocks/>
              </p:cNvGrpSpPr>
              <p:nvPr/>
            </p:nvGrpSpPr>
            <p:grpSpPr bwMode="auto">
              <a:xfrm>
                <a:off x="3104802" y="4473256"/>
                <a:ext cx="504056" cy="936104"/>
                <a:chOff x="7695382" y="3699100"/>
                <a:chExt cx="504056" cy="936104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7695615" y="3698992"/>
                  <a:ext cx="503201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  <p:grpSp>
            <p:nvGrpSpPr>
              <p:cNvPr id="24644" name="Group 121"/>
              <p:cNvGrpSpPr>
                <a:grpSpLocks/>
              </p:cNvGrpSpPr>
              <p:nvPr/>
            </p:nvGrpSpPr>
            <p:grpSpPr bwMode="auto">
              <a:xfrm>
                <a:off x="3101860" y="5478146"/>
                <a:ext cx="504056" cy="936104"/>
                <a:chOff x="7695382" y="3699100"/>
                <a:chExt cx="504056" cy="936104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7695382" y="3698777"/>
                  <a:ext cx="473040" cy="93642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7854388" y="4251068"/>
                  <a:ext cx="216000" cy="216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7901858" y="3861048"/>
                  <a:ext cx="108000" cy="108000"/>
                </a:xfrm>
                <a:prstGeom prst="ellipse">
                  <a:avLst/>
                </a:prstGeom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33350" h="127000"/>
                  <a:bevelB w="127000" h="1270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/>
                </a:p>
              </p:txBody>
            </p:sp>
          </p:grpSp>
        </p:grpSp>
      </p:grpSp>
      <p:sp>
        <p:nvSpPr>
          <p:cNvPr id="132" name="Rectangle 131"/>
          <p:cNvSpPr/>
          <p:nvPr/>
        </p:nvSpPr>
        <p:spPr>
          <a:xfrm>
            <a:off x="1905000" y="6143625"/>
            <a:ext cx="5761038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entury Schoolbook" pitchFamily="18" charset="0"/>
              </a:rPr>
              <a:t>Lattice + Basis = Crystal structure</a:t>
            </a:r>
            <a:endParaRPr lang="en-IN" sz="2400" b="1" dirty="0">
              <a:latin typeface="Century Schoolbook" pitchFamily="18" charset="0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E3F35E5-52BE-4878-9A28-4BFF19F1D66D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102" name="Slide Number Placeholder 10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9A8DA-1AA7-429D-ABB2-C0EAB8F38A4E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65088" y="708025"/>
            <a:ext cx="90043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The building block of the crystal consisting of atoms, ions or</a:t>
            </a:r>
          </a:p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molecules which when translated along the three axes gives</a:t>
            </a:r>
          </a:p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the actual crystal structure. It should occupy a minimum</a:t>
            </a:r>
          </a:p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4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volume.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925" y="2870200"/>
            <a:ext cx="8851900" cy="13541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There are two distinct types of unit cell: </a:t>
            </a:r>
          </a:p>
          <a:p>
            <a:pPr marL="1528763" indent="360363">
              <a:spcBef>
                <a:spcPts val="600"/>
              </a:spcBef>
              <a:buClr>
                <a:srgbClr val="FF0000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latin typeface="Century Schoolbook" pitchFamily="18" charset="0"/>
                <a:cs typeface="Times New Roman" pitchFamily="18" charset="0"/>
              </a:rPr>
              <a:t>Primitive unit cell</a:t>
            </a:r>
          </a:p>
          <a:p>
            <a:pPr marL="1528763" indent="360363">
              <a:spcBef>
                <a:spcPts val="600"/>
              </a:spcBef>
              <a:buClr>
                <a:srgbClr val="FF0000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latin typeface="Century Schoolbook" pitchFamily="18" charset="0"/>
                <a:cs typeface="Times New Roman" pitchFamily="18" charset="0"/>
              </a:rPr>
              <a:t>Non-primitive unit cell </a:t>
            </a:r>
          </a:p>
        </p:txBody>
      </p:sp>
      <p:pic>
        <p:nvPicPr>
          <p:cNvPr id="4" name="Picture 2" descr="http://www.doitpoms.ac.uk/tlplib/crystallography3/images/unitcell_example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4271963"/>
            <a:ext cx="5867400" cy="251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619250" y="2060575"/>
            <a:ext cx="6624638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358775" algn="just">
              <a:spcBef>
                <a:spcPts val="600"/>
              </a:spcBef>
              <a:buClr>
                <a:srgbClr val="FF0000"/>
              </a:buClr>
              <a:buSzPct val="125000"/>
              <a:buFont typeface="Arial" charset="0"/>
              <a:buChar char="•"/>
            </a:pPr>
            <a:r>
              <a:rPr lang="en-US" sz="2200">
                <a:solidFill>
                  <a:srgbClr val="C00000"/>
                </a:solidFill>
                <a:latin typeface="Century Schoolbook" pitchFamily="18" charset="0"/>
                <a:cs typeface="Times New Roman" pitchFamily="18" charset="0"/>
              </a:rPr>
              <a:t>Smallest repeatable unit in a point Lattice.</a:t>
            </a:r>
          </a:p>
          <a:p>
            <a:pPr marL="285750" indent="358775" algn="just">
              <a:spcBef>
                <a:spcPts val="600"/>
              </a:spcBef>
              <a:buClr>
                <a:srgbClr val="FF0000"/>
              </a:buClr>
              <a:buSzPct val="125000"/>
              <a:buFont typeface="Arial" charset="0"/>
              <a:buChar char="•"/>
            </a:pPr>
            <a:r>
              <a:rPr lang="en-US" sz="2200">
                <a:solidFill>
                  <a:srgbClr val="C00000"/>
                </a:solidFill>
                <a:latin typeface="Century Schoolbook" pitchFamily="18" charset="0"/>
                <a:cs typeface="Times New Roman" pitchFamily="18" charset="0"/>
              </a:rPr>
              <a:t>Choice of unit cell is not unique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522" y="203630"/>
            <a:ext cx="1872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 Unit Cell: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BBCBD63-0DC8-41DD-BB5C-209563A210EF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868F0-F8EE-42B3-B91C-1002A5E12771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Organization Chart 10"/>
          <p:cNvGrpSpPr>
            <a:grpSpLocks noChangeAspect="1"/>
          </p:cNvGrpSpPr>
          <p:nvPr/>
        </p:nvGrpSpPr>
        <p:grpSpPr bwMode="auto">
          <a:xfrm>
            <a:off x="684213" y="333375"/>
            <a:ext cx="8135937" cy="3254375"/>
            <a:chOff x="431" y="391"/>
            <a:chExt cx="5125" cy="2050"/>
          </a:xfrm>
        </p:grpSpPr>
        <p:cxnSp>
          <p:nvCxnSpPr>
            <p:cNvPr id="2" name="_s25604"/>
            <p:cNvCxnSpPr>
              <a:cxnSpLocks noChangeShapeType="1"/>
              <a:stCxn id="16" idx="0"/>
            </p:cNvCxnSpPr>
            <p:nvPr/>
          </p:nvCxnSpPr>
          <p:spPr bwMode="auto">
            <a:xfrm rot="5400000" flipV="1">
              <a:off x="4432" y="1579"/>
              <a:ext cx="1" cy="1"/>
            </a:xfrm>
            <a:prstGeom prst="bentConnector3">
              <a:avLst>
                <a:gd name="adj1" fmla="val -21800005"/>
              </a:avLst>
            </a:prstGeom>
            <a:noFill/>
            <a:ln w="38100">
              <a:solidFill>
                <a:schemeClr val="accent4">
                  <a:lumMod val="50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" name="_s25605"/>
            <p:cNvCxnSpPr>
              <a:cxnSpLocks noChangeShapeType="1"/>
              <a:stCxn id="16" idx="0"/>
              <a:endCxn id="0" idx="2"/>
            </p:cNvCxnSpPr>
            <p:nvPr/>
          </p:nvCxnSpPr>
          <p:spPr bwMode="auto">
            <a:xfrm rot="16200000" flipV="1">
              <a:off x="1349" y="1373"/>
              <a:ext cx="185" cy="24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4">
                  <a:lumMod val="50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5606" name="_s25606"/>
            <p:cNvCxnSpPr>
              <a:cxnSpLocks noChangeShapeType="1"/>
            </p:cNvCxnSpPr>
            <p:nvPr/>
          </p:nvCxnSpPr>
          <p:spPr bwMode="auto">
            <a:xfrm rot="5400000" flipH="1">
              <a:off x="3905" y="561"/>
              <a:ext cx="454" cy="621"/>
            </a:xfrm>
            <a:prstGeom prst="bentConnector2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5607" name="_s25607"/>
            <p:cNvCxnSpPr>
              <a:cxnSpLocks noChangeShapeType="1"/>
              <a:stCxn id="0" idx="0"/>
            </p:cNvCxnSpPr>
            <p:nvPr/>
          </p:nvCxnSpPr>
          <p:spPr bwMode="auto">
            <a:xfrm rot="5400000" flipH="1" flipV="1">
              <a:off x="1875" y="68"/>
              <a:ext cx="454" cy="1570"/>
            </a:xfrm>
            <a:prstGeom prst="bentConnector2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miter lim="800000"/>
              <a:headEnd/>
              <a:tailEnd/>
            </a:ln>
          </p:spPr>
        </p:cxnSp>
        <p:sp>
          <p:nvSpPr>
            <p:cNvPr id="13" name="_s25608"/>
            <p:cNvSpPr>
              <a:spLocks noChangeArrowheads="1"/>
            </p:cNvSpPr>
            <p:nvPr/>
          </p:nvSpPr>
          <p:spPr bwMode="auto">
            <a:xfrm>
              <a:off x="1782" y="391"/>
              <a:ext cx="2334" cy="326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txBody>
            <a:bodyPr wrap="none" lIns="86912" tIns="43456" rIns="86912" bIns="43456" anchor="ctr"/>
            <a:lstStyle/>
            <a:p>
              <a:pPr algn="ctr">
                <a:defRPr/>
              </a:pPr>
              <a:r>
                <a:rPr lang="tr-TR" sz="2400" b="1" dirty="0">
                  <a:solidFill>
                    <a:schemeClr val="bg1"/>
                  </a:solidFill>
                  <a:latin typeface="Century Schoolbook" pitchFamily="18" charset="0"/>
                </a:rPr>
                <a:t>UNIT CELL</a:t>
              </a:r>
            </a:p>
          </p:txBody>
        </p:sp>
        <p:sp>
          <p:nvSpPr>
            <p:cNvPr id="14" name="_s25609"/>
            <p:cNvSpPr>
              <a:spLocks noChangeArrowheads="1"/>
            </p:cNvSpPr>
            <p:nvPr/>
          </p:nvSpPr>
          <p:spPr bwMode="auto">
            <a:xfrm>
              <a:off x="648" y="1080"/>
              <a:ext cx="1338" cy="325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txBody>
            <a:bodyPr wrap="none" lIns="86912" tIns="43456" rIns="86912" bIns="43456" anchor="ctr"/>
            <a:lstStyle/>
            <a:p>
              <a:pPr algn="ctr">
                <a:defRPr/>
              </a:pPr>
              <a:r>
                <a:rPr lang="tr-TR" sz="2400" b="1" dirty="0">
                  <a:solidFill>
                    <a:schemeClr val="bg1"/>
                  </a:solidFill>
                  <a:latin typeface="Century Schoolbook" pitchFamily="18" charset="0"/>
                </a:rPr>
                <a:t>Primitive</a:t>
              </a:r>
            </a:p>
          </p:txBody>
        </p:sp>
        <p:sp>
          <p:nvSpPr>
            <p:cNvPr id="15" name="_s25610"/>
            <p:cNvSpPr>
              <a:spLocks noChangeArrowheads="1"/>
            </p:cNvSpPr>
            <p:nvPr/>
          </p:nvSpPr>
          <p:spPr bwMode="auto">
            <a:xfrm>
              <a:off x="3632" y="1080"/>
              <a:ext cx="1655" cy="325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txBody>
            <a:bodyPr wrap="none" lIns="86912" tIns="43456" rIns="86912" bIns="43456" anchor="ctr"/>
            <a:lstStyle/>
            <a:p>
              <a:pPr algn="ctr">
                <a:defRPr/>
              </a:pPr>
              <a:r>
                <a:rPr lang="tr-TR" sz="2400" b="1" dirty="0">
                  <a:solidFill>
                    <a:schemeClr val="bg1"/>
                  </a:solidFill>
                  <a:latin typeface="Century Schoolbook" pitchFamily="18" charset="0"/>
                </a:rPr>
                <a:t>Non-primitive</a:t>
              </a:r>
            </a:p>
          </p:txBody>
        </p:sp>
        <p:sp>
          <p:nvSpPr>
            <p:cNvPr id="16" name="_s25611"/>
            <p:cNvSpPr>
              <a:spLocks noChangeArrowheads="1"/>
            </p:cNvSpPr>
            <p:nvPr/>
          </p:nvSpPr>
          <p:spPr bwMode="auto">
            <a:xfrm>
              <a:off x="431" y="1590"/>
              <a:ext cx="2268" cy="83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just">
                <a:defRPr/>
              </a:pPr>
              <a:endParaRPr lang="en-US" dirty="0"/>
            </a:p>
            <a:p>
              <a:pPr indent="216000" algn="just">
                <a:buFont typeface="Arial" pitchFamily="34" charset="0"/>
                <a:buChar char="•"/>
                <a:defRPr/>
              </a:pPr>
              <a:r>
                <a:rPr lang="tr-TR" sz="2000" dirty="0">
                  <a:latin typeface="Century Schoolbook" pitchFamily="18" charset="0"/>
                </a:rPr>
                <a:t>Single lattice point per cell</a:t>
              </a:r>
            </a:p>
            <a:p>
              <a:pPr indent="216000" algn="just">
                <a:buFont typeface="Arial" pitchFamily="34" charset="0"/>
                <a:buChar char="•"/>
                <a:defRPr/>
              </a:pPr>
              <a:r>
                <a:rPr lang="tr-TR" sz="2000" dirty="0">
                  <a:latin typeface="Century Schoolbook" pitchFamily="18" charset="0"/>
                </a:rPr>
                <a:t>Smallest area in 2D, or</a:t>
              </a:r>
            </a:p>
            <a:p>
              <a:pPr indent="216000" algn="just">
                <a:buFont typeface="Arial" pitchFamily="34" charset="0"/>
                <a:buChar char="•"/>
                <a:defRPr/>
              </a:pPr>
              <a:r>
                <a:rPr lang="tr-TR" sz="2000" dirty="0">
                  <a:latin typeface="Century Schoolbook" pitchFamily="18" charset="0"/>
                </a:rPr>
                <a:t>Smallest volume in 3D</a:t>
              </a:r>
            </a:p>
            <a:p>
              <a:pPr algn="just">
                <a:buFontTx/>
                <a:buChar char="§"/>
                <a:defRPr/>
              </a:pPr>
              <a:endParaRPr lang="tr-TR" dirty="0"/>
            </a:p>
          </p:txBody>
        </p:sp>
        <p:sp>
          <p:nvSpPr>
            <p:cNvPr id="17" name="_s25612"/>
            <p:cNvSpPr>
              <a:spLocks noChangeArrowheads="1"/>
            </p:cNvSpPr>
            <p:nvPr/>
          </p:nvSpPr>
          <p:spPr bwMode="auto">
            <a:xfrm>
              <a:off x="3016" y="1579"/>
              <a:ext cx="2540" cy="86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tIns="298800" anchor="ctr"/>
            <a:lstStyle/>
            <a:p>
              <a:pPr indent="288000" algn="just">
                <a:buFont typeface="Arial" pitchFamily="34" charset="0"/>
                <a:buChar char="•"/>
                <a:defRPr/>
              </a:pPr>
              <a:r>
                <a:rPr lang="tr-TR" sz="2000" dirty="0">
                  <a:latin typeface="Century Schoolbook" pitchFamily="18" charset="0"/>
                </a:rPr>
                <a:t>More than one lattice point </a:t>
              </a:r>
              <a:endParaRPr lang="en-US" sz="2000" dirty="0">
                <a:latin typeface="Century Schoolbook" pitchFamily="18" charset="0"/>
              </a:endParaRPr>
            </a:p>
            <a:p>
              <a:pPr indent="288000" algn="just">
                <a:defRPr/>
              </a:pPr>
              <a:r>
                <a:rPr lang="tr-TR" sz="2000" dirty="0">
                  <a:latin typeface="Century Schoolbook" pitchFamily="18" charset="0"/>
                </a:rPr>
                <a:t>per cell</a:t>
              </a:r>
            </a:p>
            <a:p>
              <a:pPr indent="288000" algn="just">
                <a:buFont typeface="Arial" pitchFamily="34" charset="0"/>
                <a:buChar char="•"/>
                <a:defRPr/>
              </a:pPr>
              <a:r>
                <a:rPr lang="tr-TR" sz="2000" dirty="0">
                  <a:latin typeface="Century Schoolbook" pitchFamily="18" charset="0"/>
                </a:rPr>
                <a:t>Integral multibles of the are</a:t>
              </a:r>
              <a:endParaRPr lang="en-US" sz="2000" dirty="0">
                <a:latin typeface="Century Schoolbook" pitchFamily="18" charset="0"/>
              </a:endParaRPr>
            </a:p>
            <a:p>
              <a:pPr indent="288000" algn="just">
                <a:defRPr/>
              </a:pPr>
              <a:r>
                <a:rPr lang="en-US" sz="2000" dirty="0">
                  <a:latin typeface="Century Schoolbook" pitchFamily="18" charset="0"/>
                </a:rPr>
                <a:t>o</a:t>
              </a:r>
              <a:r>
                <a:rPr lang="tr-TR" sz="2000" dirty="0">
                  <a:latin typeface="Century Schoolbook" pitchFamily="18" charset="0"/>
                </a:rPr>
                <a:t>f</a:t>
              </a:r>
              <a:r>
                <a:rPr lang="en-US" sz="2000" dirty="0">
                  <a:latin typeface="Century Schoolbook" pitchFamily="18" charset="0"/>
                </a:rPr>
                <a:t> </a:t>
              </a:r>
              <a:r>
                <a:rPr lang="tr-TR" sz="2000" dirty="0">
                  <a:latin typeface="Century Schoolbook" pitchFamily="18" charset="0"/>
                </a:rPr>
                <a:t>primitive cell</a:t>
              </a:r>
            </a:p>
            <a:p>
              <a:pPr algn="just">
                <a:defRPr/>
              </a:pPr>
              <a:endParaRPr lang="tr-TR" dirty="0"/>
            </a:p>
          </p:txBody>
        </p:sp>
      </p:grpSp>
      <p:pic>
        <p:nvPicPr>
          <p:cNvPr id="26627" name="Picture 1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7763" y="3830638"/>
            <a:ext cx="15113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1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725" y="3848100"/>
            <a:ext cx="1547813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15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2550" y="3860800"/>
            <a:ext cx="1360488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6"/>
          <p:cNvSpPr>
            <a:spLocks noChangeArrowheads="1"/>
          </p:cNvSpPr>
          <p:nvPr/>
        </p:nvSpPr>
        <p:spPr bwMode="auto">
          <a:xfrm>
            <a:off x="5113338" y="5538788"/>
            <a:ext cx="36353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tr-T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Body centered cubic(bcc)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tr-T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Conventional </a:t>
            </a:r>
            <a:r>
              <a:rPr lang="tr-T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≠ Primitive cell</a:t>
            </a: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323850" y="5535613"/>
            <a:ext cx="4032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Simple cubic(sc)</a:t>
            </a:r>
          </a:p>
          <a:p>
            <a:pPr algn="ctr">
              <a:defRPr/>
            </a:pPr>
            <a:r>
              <a:rPr lang="tr-T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Conventional</a:t>
            </a:r>
            <a:r>
              <a:rPr lang="tr-TR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 </a:t>
            </a:r>
            <a:r>
              <a:rPr lang="tr-T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= Primitive cell 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05904C-D750-4680-AE97-6BA932C7F2D7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7DC8F8-745D-463B-8143-8D2EEFEDBDD6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ig 1"/>
          <p:cNvPicPr>
            <a:picLocks noChangeAspect="1" noChangeArrowheads="1"/>
          </p:cNvPicPr>
          <p:nvPr/>
        </p:nvPicPr>
        <p:blipFill>
          <a:blip r:embed="rId2"/>
          <a:srcRect l="8131" t="19888" r="7307" b="5965"/>
          <a:stretch>
            <a:fillRect/>
          </a:stretch>
        </p:blipFill>
        <p:spPr bwMode="auto">
          <a:xfrm>
            <a:off x="5256213" y="3494088"/>
            <a:ext cx="38877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64522" y="101642"/>
            <a:ext cx="381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Crystallographic axes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30163" y="584200"/>
            <a:ext cx="9070975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Axes resulted by the intersection of the three non-coplanar</a:t>
            </a:r>
          </a:p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faces of the unit cell.</a:t>
            </a:r>
          </a:p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The angles between these faces or crystallographic axes</a:t>
            </a:r>
          </a:p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are known as interfacial or inter-axial angles. </a:t>
            </a:r>
            <a:endParaRPr lang="en-IN" sz="220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532" y="2408530"/>
            <a:ext cx="345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Lattice parameters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27658" name="Rectangle 8"/>
          <p:cNvSpPr>
            <a:spLocks noChangeArrowheads="1"/>
          </p:cNvSpPr>
          <p:nvPr/>
        </p:nvSpPr>
        <p:spPr bwMode="auto">
          <a:xfrm>
            <a:off x="-9525" y="2930525"/>
            <a:ext cx="9072563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The translational vectors (or primitives)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a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,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b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,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c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of a unit cell</a:t>
            </a:r>
          </a:p>
          <a:p>
            <a:pPr indent="358775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along X, Y, Z axes and inter-axial angles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α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,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β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, </a:t>
            </a:r>
            <a:r>
              <a:rPr lang="en-US" sz="2200" i="1">
                <a:solidFill>
                  <a:srgbClr val="FF0000"/>
                </a:solidFill>
                <a:latin typeface="Century Schoolbook" pitchFamily="18" charset="0"/>
              </a:rPr>
              <a:t>γ</a:t>
            </a:r>
            <a:endParaRPr lang="en-IN" sz="2200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27659" name="Rectangle 10"/>
          <p:cNvSpPr>
            <a:spLocks noChangeArrowheads="1"/>
          </p:cNvSpPr>
          <p:nvPr/>
        </p:nvSpPr>
        <p:spPr bwMode="auto">
          <a:xfrm>
            <a:off x="379413" y="4389438"/>
            <a:ext cx="45529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000" i="1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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 : 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</a:rPr>
              <a:t>Angle between the axes Y and Z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000" i="1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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 : 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</a:rPr>
              <a:t>Angle between the axes Z and X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000" i="1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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  <a:sym typeface="Symbol" pitchFamily="18" charset="2"/>
              </a:rPr>
              <a:t> : </a:t>
            </a:r>
            <a:r>
              <a:rPr lang="en-US" sz="2000">
                <a:solidFill>
                  <a:srgbClr val="00B050"/>
                </a:solidFill>
                <a:latin typeface="Century Schoolbook" pitchFamily="18" charset="0"/>
              </a:rPr>
              <a:t>Angle between the axes X and Y</a:t>
            </a:r>
            <a:endParaRPr lang="en-IN" sz="2000">
              <a:solidFill>
                <a:srgbClr val="00B050"/>
              </a:solidFill>
              <a:latin typeface="Century Schoolbook" pitchFamily="18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1D3FFE-0E8F-4801-9B88-4BF043170955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8A872D-6AEA-4FFF-86B6-32F8B5F84C07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63B219-4008-4A81-A323-DF20CE6154FB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4A30D-752D-418D-A39E-A469E72ACDCB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053" name="Rectangle 3"/>
          <p:cNvSpPr>
            <a:spLocks noChangeArrowheads="1"/>
          </p:cNvSpPr>
          <p:nvPr/>
        </p:nvSpPr>
        <p:spPr bwMode="auto">
          <a:xfrm>
            <a:off x="82550" y="692150"/>
            <a:ext cx="47879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  <a:ea typeface="Times New Roman" pitchFamily="18" charset="0"/>
                <a:cs typeface="Arial Unicode MS" pitchFamily="34" charset="-128"/>
              </a:rPr>
              <a:t>1. Cubic Crystal System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484438" y="1628775"/>
          <a:ext cx="4248150" cy="4370388"/>
        </p:xfrm>
        <a:graphic>
          <a:graphicData uri="http://schemas.openxmlformats.org/presentationml/2006/ole">
            <p:oleObj spid="_x0000_s2050" name="Bitmap Image" r:id="rId4" imgW="2324424" imgH="2390476" progId="PBrush">
              <p:embed/>
            </p:oleObj>
          </a:graphicData>
        </a:graphic>
      </p:graphicFrame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300288" y="6237288"/>
            <a:ext cx="1873250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= b = c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4572000" y="6237288"/>
            <a:ext cx="2987675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 =  =  = 90°</a:t>
            </a:r>
          </a:p>
        </p:txBody>
      </p:sp>
      <p:sp>
        <p:nvSpPr>
          <p:cNvPr id="9" name="Rectangle 8"/>
          <p:cNvSpPr/>
          <p:nvPr/>
        </p:nvSpPr>
        <p:spPr>
          <a:xfrm>
            <a:off x="3063246" y="128680"/>
            <a:ext cx="2988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Crystal systems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  <p:bldP spid="327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916238" y="260350"/>
          <a:ext cx="3228975" cy="5037138"/>
        </p:xfrm>
        <a:graphic>
          <a:graphicData uri="http://schemas.openxmlformats.org/presentationml/2006/ole">
            <p:oleObj spid="_x0000_s3074" name="Bitmap Image" r:id="rId4" imgW="1752381" imgH="2734057" progId="PBrush">
              <p:embed/>
            </p:oleObj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DE22D2-E39B-4A1A-AC0E-1D0E07535F0F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44F3C9-9287-4A60-A86E-063A8B9FAA0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92075" y="44450"/>
            <a:ext cx="4537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  <a:ea typeface="Times New Roman" pitchFamily="18" charset="0"/>
                <a:cs typeface="Arial Unicode MS" pitchFamily="34" charset="-128"/>
              </a:rPr>
              <a:t>2.Tetragonal system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2016125" y="5676900"/>
            <a:ext cx="1835150" cy="522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= b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 c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4211638" y="5661025"/>
            <a:ext cx="2808287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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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90°</a:t>
            </a:r>
            <a:endParaRPr lang="en-US" sz="2800"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627313" y="549275"/>
          <a:ext cx="3875087" cy="4572000"/>
        </p:xfrm>
        <a:graphic>
          <a:graphicData uri="http://schemas.openxmlformats.org/presentationml/2006/ole">
            <p:oleObj spid="_x0000_s4098" name="Bitmap Image" r:id="rId4" imgW="2381582" imgH="3333333" progId="PBrush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50F0380-D531-4813-9058-39873A2E91F7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3FAD0-B752-4A00-AF7E-0BD045A33B18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101600" y="53975"/>
            <a:ext cx="464661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342900" indent="-342900"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  <a:ea typeface="Times New Roman" pitchFamily="18" charset="0"/>
                <a:cs typeface="Arial Unicode MS" pitchFamily="34" charset="-128"/>
              </a:rPr>
              <a:t>3. Orthorhombic system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427538" y="5589588"/>
            <a:ext cx="2592387" cy="52228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=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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=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 = 90°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2195513" y="5589588"/>
            <a:ext cx="1800225" cy="52228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 b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 c</a:t>
            </a:r>
            <a:endParaRPr lang="en-US" sz="2800"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nimBg="1"/>
      <p:bldP spid="307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95513" y="530225"/>
          <a:ext cx="4525962" cy="5168900"/>
        </p:xfrm>
        <a:graphic>
          <a:graphicData uri="http://schemas.openxmlformats.org/presentationml/2006/ole">
            <p:oleObj spid="_x0000_s5122" name="Bitmap Image" r:id="rId4" imgW="2409524" imgH="2752381" progId="PBrush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B1A72C-7E97-48DC-B451-43D7BCCC6AED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72545-DC85-4F88-9475-4160F7313B25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77788" y="57150"/>
            <a:ext cx="51847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  <a:ea typeface="Times New Roman" pitchFamily="18" charset="0"/>
                <a:cs typeface="Arial Unicode MS" pitchFamily="34" charset="-128"/>
              </a:rPr>
              <a:t>4. Monoclinic system</a:t>
            </a:r>
          </a:p>
        </p:txBody>
      </p:sp>
      <p:sp>
        <p:nvSpPr>
          <p:cNvPr id="5126" name="Rectangle 3"/>
          <p:cNvSpPr>
            <a:spLocks noChangeArrowheads="1"/>
          </p:cNvSpPr>
          <p:nvPr/>
        </p:nvSpPr>
        <p:spPr bwMode="auto">
          <a:xfrm>
            <a:off x="409575" y="3514725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sz="2800" b="1">
                <a:cs typeface="Times New Roman" pitchFamily="18" charset="0"/>
              </a:rPr>
              <a:t>  </a:t>
            </a:r>
            <a:endParaRPr lang="en-US">
              <a:cs typeface="Times New Roman" pitchFamily="18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4140200" y="2781300"/>
            <a:ext cx="4095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80808"/>
                </a:solidFill>
                <a:latin typeface="Symbol" pitchFamily="18" charset="2"/>
                <a:sym typeface="Symbol" pitchFamily="18" charset="2"/>
              </a:rPr>
              <a:t>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427288" y="5857875"/>
            <a:ext cx="1943100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 b  c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4679950" y="5838825"/>
            <a:ext cx="3421063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 =  = 90°,   90°</a:t>
            </a:r>
            <a:r>
              <a:rPr lang="en-US" sz="2800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E72ABC-B3E4-4F9F-976D-9BD5789A8682}" type="datetime1">
              <a:rPr lang="en-US" smtClean="0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C4AA83-2DD1-4CC8-8157-8B9E2E1D4D51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  <p:pic>
        <p:nvPicPr>
          <p:cNvPr id="119810" name="Picture 2" descr="C:\Users\DELL\Downloads\Futuristic-Computer-Concep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290"/>
            <a:ext cx="7400925" cy="4162425"/>
          </a:xfrm>
          <a:prstGeom prst="rect">
            <a:avLst/>
          </a:prstGeom>
          <a:noFill/>
        </p:spPr>
      </p:pic>
      <p:pic>
        <p:nvPicPr>
          <p:cNvPr id="119811" name="Picture 3" descr="C:\Users\DELL\Downloads\BBsVs6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429132"/>
            <a:ext cx="4000528" cy="22536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E65273A-07D7-4BC6-805E-72573CFE9BC2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D5AE7-ABBD-433C-B4C8-FEEE4F85CC3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6149" name="Group 4"/>
          <p:cNvGrpSpPr>
            <a:grpSpLocks/>
          </p:cNvGrpSpPr>
          <p:nvPr/>
        </p:nvGrpSpPr>
        <p:grpSpPr bwMode="auto">
          <a:xfrm>
            <a:off x="2700338" y="333375"/>
            <a:ext cx="3505200" cy="4876800"/>
            <a:chOff x="2507" y="980"/>
            <a:chExt cx="1568" cy="1860"/>
          </a:xfrm>
        </p:grpSpPr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2507" y="980"/>
            <a:ext cx="1568" cy="1860"/>
          </p:xfrm>
          <a:graphic>
            <a:graphicData uri="http://schemas.openxmlformats.org/presentationml/2006/ole">
              <p:oleObj spid="_x0000_s6146" name="Bitmap Image" r:id="rId4" imgW="2352381" imgH="2790476" progId="PBrush">
                <p:embed/>
              </p:oleObj>
            </a:graphicData>
          </a:graphic>
        </p:graphicFrame>
        <p:sp>
          <p:nvSpPr>
            <p:cNvPr id="6153" name="Rectangle 6"/>
            <p:cNvSpPr>
              <a:spLocks noChangeArrowheads="1"/>
            </p:cNvSpPr>
            <p:nvPr/>
          </p:nvSpPr>
          <p:spPr bwMode="auto">
            <a:xfrm>
              <a:off x="3128" y="1946"/>
              <a:ext cx="25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b="1">
                  <a:solidFill>
                    <a:srgbClr val="080808"/>
                  </a:solidFill>
                  <a:latin typeface="Symbol" pitchFamily="18" charset="2"/>
                  <a:sym typeface="Symbol" pitchFamily="18" charset="2"/>
                </a:rPr>
                <a:t>a</a:t>
              </a:r>
            </a:p>
          </p:txBody>
        </p:sp>
        <p:sp>
          <p:nvSpPr>
            <p:cNvPr id="6154" name="Rectangle 7"/>
            <p:cNvSpPr>
              <a:spLocks noChangeArrowheads="1"/>
            </p:cNvSpPr>
            <p:nvPr/>
          </p:nvSpPr>
          <p:spPr bwMode="auto">
            <a:xfrm>
              <a:off x="2767" y="2042"/>
              <a:ext cx="23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80808"/>
                  </a:solidFill>
                  <a:latin typeface="Symbol" pitchFamily="18" charset="2"/>
                  <a:sym typeface="Symbol" pitchFamily="18" charset="2"/>
                </a:rPr>
                <a:t>b</a:t>
              </a:r>
            </a:p>
          </p:txBody>
        </p:sp>
        <p:sp>
          <p:nvSpPr>
            <p:cNvPr id="6155" name="Rectangle 8"/>
            <p:cNvSpPr>
              <a:spLocks noChangeArrowheads="1"/>
            </p:cNvSpPr>
            <p:nvPr/>
          </p:nvSpPr>
          <p:spPr bwMode="auto">
            <a:xfrm>
              <a:off x="3215" y="2468"/>
              <a:ext cx="2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80808"/>
                  </a:solidFill>
                  <a:latin typeface="Symbol" pitchFamily="18" charset="2"/>
                  <a:sym typeface="Symbol" pitchFamily="18" charset="2"/>
                </a:rPr>
                <a:t>g</a:t>
              </a:r>
            </a:p>
          </p:txBody>
        </p:sp>
      </p:grpSp>
      <p:sp>
        <p:nvSpPr>
          <p:cNvPr id="6150" name="Text Box 9"/>
          <p:cNvSpPr txBox="1">
            <a:spLocks noChangeArrowheads="1"/>
          </p:cNvSpPr>
          <p:nvPr/>
        </p:nvSpPr>
        <p:spPr bwMode="auto">
          <a:xfrm>
            <a:off x="90488" y="60325"/>
            <a:ext cx="47529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entury Schoolbook" pitchFamily="18" charset="0"/>
              </a:rPr>
              <a:t>5. Triclinic system</a:t>
            </a:r>
            <a:endParaRPr lang="en-US" sz="2800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6151" name="Text Box 10"/>
          <p:cNvSpPr txBox="1">
            <a:spLocks noChangeArrowheads="1"/>
          </p:cNvSpPr>
          <p:nvPr/>
        </p:nvSpPr>
        <p:spPr bwMode="auto">
          <a:xfrm>
            <a:off x="4500563" y="5661025"/>
            <a:ext cx="2663825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     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90°</a:t>
            </a:r>
            <a:endParaRPr lang="en-US" sz="2800" b="1" baseline="30000">
              <a:solidFill>
                <a:srgbClr val="000000"/>
              </a:solidFill>
              <a:latin typeface="Century Schoolbook" pitchFamily="18" charset="0"/>
              <a:sym typeface="Symbol" pitchFamily="18" charset="2"/>
            </a:endParaRPr>
          </a:p>
        </p:txBody>
      </p:sp>
      <p:sp>
        <p:nvSpPr>
          <p:cNvPr id="6152" name="Text Box 11"/>
          <p:cNvSpPr txBox="1">
            <a:spLocks noChangeArrowheads="1"/>
          </p:cNvSpPr>
          <p:nvPr/>
        </p:nvSpPr>
        <p:spPr bwMode="auto">
          <a:xfrm>
            <a:off x="1258888" y="5661025"/>
            <a:ext cx="2592387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 b  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9DFF0A-977B-4D58-B349-C47AD04CBB6B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A485AF-701E-4A64-9B31-3C2E48BBDB2B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4067175" y="5229225"/>
            <a:ext cx="2916238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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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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90°</a:t>
            </a:r>
            <a:endParaRPr lang="en-US" sz="2800">
              <a:latin typeface="Century Schoolbook" pitchFamily="18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979613" y="836613"/>
          <a:ext cx="5073650" cy="3657600"/>
        </p:xfrm>
        <a:graphic>
          <a:graphicData uri="http://schemas.openxmlformats.org/presentationml/2006/ole">
            <p:oleObj spid="_x0000_s7170" name="Bitmap Image" r:id="rId4" imgW="3038095" imgH="2190476" progId="PBrush">
              <p:embed/>
            </p:oleObj>
          </a:graphicData>
        </a:graphic>
      </p:graphicFrame>
      <p:sp>
        <p:nvSpPr>
          <p:cNvPr id="7174" name="Rectangle 2"/>
          <p:cNvSpPr>
            <a:spLocks noChangeArrowheads="1"/>
          </p:cNvSpPr>
          <p:nvPr/>
        </p:nvSpPr>
        <p:spPr bwMode="auto">
          <a:xfrm>
            <a:off x="57150" y="68263"/>
            <a:ext cx="67500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  <a:ea typeface="Times New Roman" pitchFamily="18" charset="0"/>
                <a:cs typeface="Arial Unicode MS" pitchFamily="34" charset="-128"/>
              </a:rPr>
              <a:t>6. Rhombohedral (Trigonal) system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1787525" y="5243513"/>
            <a:ext cx="1908175" cy="523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= b = c</a:t>
            </a:r>
            <a:endParaRPr lang="en-US" sz="2800"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348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203575" y="476250"/>
          <a:ext cx="2697163" cy="4532313"/>
        </p:xfrm>
        <a:graphic>
          <a:graphicData uri="http://schemas.openxmlformats.org/presentationml/2006/ole">
            <p:oleObj spid="_x0000_s8194" name="Bitmap Image" r:id="rId4" imgW="1638529" imgH="2752381" progId="PBrush">
              <p:embed/>
            </p:oleObj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60526E8-5E6C-43F9-B750-A2A37D149B10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624BB9-00B0-4AF1-A528-D847AF0B7950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165100" y="60325"/>
            <a:ext cx="5761038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spcBef>
                <a:spcPct val="50000"/>
              </a:spcBef>
              <a:tabLst>
                <a:tab pos="685800" algn="l"/>
              </a:tabLst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</a:rPr>
              <a:t>7. Hexagonal system</a:t>
            </a:r>
            <a:endParaRPr lang="en-US" sz="2800" b="1">
              <a:solidFill>
                <a:srgbClr val="FF0000"/>
              </a:solidFill>
              <a:latin typeface="Century Schoolbook" pitchFamily="18" charset="0"/>
              <a:cs typeface="Times New Roman" pitchFamily="18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492250" y="5430838"/>
            <a:ext cx="1873250" cy="52228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a = b 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</a:t>
            </a:r>
            <a:r>
              <a:rPr lang="en-US" sz="2800" b="1" i="1">
                <a:solidFill>
                  <a:srgbClr val="000000"/>
                </a:solidFill>
                <a:latin typeface="Century Schoolbook" pitchFamily="18" charset="0"/>
              </a:rPr>
              <a:t> c</a:t>
            </a:r>
            <a:endParaRPr lang="en-US" sz="2800">
              <a:latin typeface="Century Schoolbook" pitchFamily="18" charset="0"/>
            </a:endParaRP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3578225" y="5430838"/>
            <a:ext cx="3960813" cy="52228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Symbol" pitchFamily="18" charset="2"/>
              <a:buChar char="a"/>
            </a:pP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=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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90°, 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  <a:sym typeface="Symbol" pitchFamily="18" charset="2"/>
              </a:rPr>
              <a:t></a:t>
            </a:r>
            <a:r>
              <a:rPr lang="en-US" sz="2800" b="1">
                <a:solidFill>
                  <a:srgbClr val="000000"/>
                </a:solidFill>
                <a:latin typeface="Century Schoolbook" pitchFamily="18" charset="0"/>
              </a:rPr>
              <a:t> = 120°</a:t>
            </a:r>
            <a:r>
              <a:rPr lang="en-US" sz="2800">
                <a:solidFill>
                  <a:srgbClr val="000000"/>
                </a:solidFill>
                <a:latin typeface="Century Schoolbook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t="8801"/>
          <a:stretch>
            <a:fillRect/>
          </a:stretch>
        </p:blipFill>
        <p:spPr bwMode="auto">
          <a:xfrm>
            <a:off x="539750" y="766763"/>
            <a:ext cx="8280400" cy="597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180746" y="170708"/>
            <a:ext cx="4716000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</a:rPr>
              <a:t>Summary of crystal systems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092E6FA-ED09-4661-A001-5A747BA5CF57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FAF5B6-22F4-4F39-BABB-48283FE0F7AD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212725"/>
            <a:ext cx="7953375" cy="6337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2843213" y="6381750"/>
            <a:ext cx="3421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entury Schoolbook" pitchFamily="18" charset="0"/>
                <a:hlinkClick r:id="rId3" action="ppaction://hlinkfile"/>
              </a:rPr>
              <a:t>Click here Crystal systems</a:t>
            </a:r>
            <a:endParaRPr lang="en-IN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7189B2F-9F14-404D-84DE-A77898CEB4F2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F60B47-DB6F-4B4A-8E4A-9469962E178B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9832" y="2780928"/>
            <a:ext cx="2988000" cy="900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Session 2</a:t>
            </a:r>
            <a:endParaRPr lang="en-IN" sz="4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F5C2-4457-46CF-A5F2-B0ACF6C3FA14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091B8-801A-4217-926C-A7B0E5A8461A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532" y="173650"/>
            <a:ext cx="2988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Bravais Lattice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23813" y="738188"/>
            <a:ext cx="9072562" cy="535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IN" sz="2200">
                <a:solidFill>
                  <a:srgbClr val="0000FF"/>
                </a:solidFill>
                <a:latin typeface="Century Schoolbook" pitchFamily="18" charset="0"/>
              </a:rPr>
              <a:t>An infinite array of discrete points generated by a set of discrete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</a:pPr>
            <a:r>
              <a:rPr lang="en-IN" sz="2200">
                <a:solidFill>
                  <a:srgbClr val="0000FF"/>
                </a:solidFill>
                <a:latin typeface="Century Schoolbook" pitchFamily="18" charset="0"/>
              </a:rPr>
              <a:t>translation operations described by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endParaRPr lang="en-IN" sz="2200">
              <a:solidFill>
                <a:srgbClr val="0000FF"/>
              </a:solidFill>
              <a:latin typeface="Century Schoolbook" pitchFamily="18" charset="0"/>
            </a:endParaRP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</a:pPr>
            <a:r>
              <a:rPr lang="en-IN" sz="2200">
                <a:solidFill>
                  <a:srgbClr val="0000FF"/>
                </a:solidFill>
                <a:latin typeface="Century Schoolbook" pitchFamily="18" charset="0"/>
              </a:rPr>
              <a:t>where </a:t>
            </a:r>
            <a:r>
              <a:rPr lang="en-IN" sz="2200" i="1">
                <a:solidFill>
                  <a:srgbClr val="0000FF"/>
                </a:solidFill>
                <a:latin typeface="Century Schoolbook" pitchFamily="18" charset="0"/>
              </a:rPr>
              <a:t>n</a:t>
            </a:r>
            <a:r>
              <a:rPr lang="en-IN" sz="2200" i="1" baseline="-25000">
                <a:solidFill>
                  <a:srgbClr val="0000FF"/>
                </a:solidFill>
                <a:latin typeface="Century Schoolbook" pitchFamily="18" charset="0"/>
              </a:rPr>
              <a:t>i</a:t>
            </a:r>
            <a:r>
              <a:rPr lang="en-IN" sz="2200">
                <a:solidFill>
                  <a:srgbClr val="0000FF"/>
                </a:solidFill>
                <a:latin typeface="Century Schoolbook" pitchFamily="18" charset="0"/>
              </a:rPr>
              <a:t> are integers and </a:t>
            </a:r>
            <a:r>
              <a:rPr lang="en-IN" sz="2200" b="1" i="1">
                <a:solidFill>
                  <a:srgbClr val="0000FF"/>
                </a:solidFill>
                <a:latin typeface="Century Schoolbook" pitchFamily="18" charset="0"/>
              </a:rPr>
              <a:t>a</a:t>
            </a:r>
            <a:r>
              <a:rPr lang="en-IN" sz="2200" i="1" baseline="-25000">
                <a:solidFill>
                  <a:srgbClr val="0000FF"/>
                </a:solidFill>
                <a:latin typeface="Century Schoolbook" pitchFamily="18" charset="0"/>
              </a:rPr>
              <a:t>i</a:t>
            </a:r>
            <a:r>
              <a:rPr lang="en-IN" sz="2200" i="1">
                <a:solidFill>
                  <a:srgbClr val="0000FF"/>
                </a:solidFill>
                <a:latin typeface="Century Schoolbook" pitchFamily="18" charset="0"/>
              </a:rPr>
              <a:t> </a:t>
            </a:r>
            <a:r>
              <a:rPr lang="en-IN" sz="2200">
                <a:solidFill>
                  <a:srgbClr val="0000FF"/>
                </a:solidFill>
                <a:latin typeface="Century Schoolbook" pitchFamily="18" charset="0"/>
              </a:rPr>
              <a:t>are primitive vectors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 b="1">
                <a:solidFill>
                  <a:srgbClr val="FF0000"/>
                </a:solidFill>
                <a:latin typeface="Century Schoolbook" pitchFamily="18" charset="0"/>
              </a:rPr>
              <a:t>14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Bravais lattices are possible in 3-dimentional space.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These are obtained by combination of </a:t>
            </a:r>
            <a:r>
              <a:rPr lang="en-US" sz="2200">
                <a:solidFill>
                  <a:srgbClr val="FF0000"/>
                </a:solidFill>
                <a:latin typeface="Century Schoolbook" pitchFamily="18" charset="0"/>
              </a:rPr>
              <a:t>lattice system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with </a:t>
            </a:r>
            <a:r>
              <a:rPr lang="en-US" sz="2200">
                <a:solidFill>
                  <a:srgbClr val="FF0000"/>
                </a:solidFill>
                <a:latin typeface="Century Schoolbook" pitchFamily="18" charset="0"/>
              </a:rPr>
              <a:t>lattice 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FF0000"/>
                </a:solidFill>
                <a:latin typeface="Century Schoolbook" pitchFamily="18" charset="0"/>
              </a:rPr>
              <a:t>types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FF0000"/>
                </a:solidFill>
                <a:latin typeface="Century Schoolbook" pitchFamily="18" charset="0"/>
              </a:rPr>
              <a:t>Lattice system (crystal system):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gives the information regarding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the lattice parameters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FF0000"/>
                </a:solidFill>
                <a:latin typeface="Century Schoolbook" pitchFamily="18" charset="0"/>
              </a:rPr>
              <a:t>Lattice types: 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Gives the information about lattice points present</a:t>
            </a:r>
          </a:p>
          <a:p>
            <a:pPr indent="358775">
              <a:spcBef>
                <a:spcPts val="12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in the unit cell.</a:t>
            </a:r>
            <a:endParaRPr lang="en-IN">
              <a:solidFill>
                <a:srgbClr val="0000FF"/>
              </a:solidFill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987675" y="1662113"/>
          <a:ext cx="2663825" cy="471487"/>
        </p:xfrm>
        <a:graphic>
          <a:graphicData uri="http://schemas.openxmlformats.org/presentationml/2006/ole">
            <p:oleObj spid="_x0000_s9218" name="Equation" r:id="rId3" imgW="1295280" imgH="228600" progId="">
              <p:embed/>
            </p:oleObj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0AAC2A-0239-451E-97F5-81B56D54A69B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9956C4-A327-4579-8348-E1FBFCF31A32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6" name="Group 14"/>
          <p:cNvGrpSpPr>
            <a:grpSpLocks/>
          </p:cNvGrpSpPr>
          <p:nvPr/>
        </p:nvGrpSpPr>
        <p:grpSpPr bwMode="auto">
          <a:xfrm>
            <a:off x="122238" y="404813"/>
            <a:ext cx="8883650" cy="2151062"/>
            <a:chOff x="182454" y="404664"/>
            <a:chExt cx="8884150" cy="2151182"/>
          </a:xfrm>
        </p:grpSpPr>
        <p:sp>
          <p:nvSpPr>
            <p:cNvPr id="2" name="Rectangle 1"/>
            <p:cNvSpPr/>
            <p:nvPr/>
          </p:nvSpPr>
          <p:spPr>
            <a:xfrm>
              <a:off x="3059832" y="404664"/>
              <a:ext cx="2988000" cy="468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Lattice types</a:t>
              </a:r>
              <a:endParaRPr lang="en-IN" sz="2400" b="1" dirty="0">
                <a:solidFill>
                  <a:schemeClr val="bg1"/>
                </a:solidFill>
                <a:latin typeface="Century Schoolbook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82454" y="1721962"/>
              <a:ext cx="1728000" cy="828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Primitive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(P)</a:t>
              </a:r>
              <a:endParaRPr lang="en-IN" sz="2400" b="1" dirty="0">
                <a:solidFill>
                  <a:schemeClr val="bg1"/>
                </a:solidFill>
                <a:latin typeface="Century Schoolbook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183688" y="1727846"/>
              <a:ext cx="2052000" cy="828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Body centered (I)</a:t>
              </a:r>
              <a:endParaRPr lang="en-IN" sz="2400" b="1" dirty="0">
                <a:solidFill>
                  <a:schemeClr val="bg1"/>
                </a:solidFill>
                <a:latin typeface="Century Schoolbook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512408" y="1718048"/>
              <a:ext cx="2160000" cy="828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Face centered (F)</a:t>
              </a:r>
              <a:endParaRPr lang="en-IN" sz="2400" b="1" dirty="0">
                <a:solidFill>
                  <a:schemeClr val="bg1"/>
                </a:solidFill>
                <a:latin typeface="Century Schoolbook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906604" y="1715548"/>
              <a:ext cx="2160000" cy="828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203200" h="203200"/>
              <a:bevelB w="2032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entury Schoolbook" pitchFamily="18" charset="0"/>
                  <a:cs typeface="Times New Roman" panose="02020603050405020304" pitchFamily="18" charset="0"/>
                </a:rPr>
                <a:t>Base centered (C)</a:t>
              </a:r>
              <a:endParaRPr lang="en-IN" sz="2400" b="1" dirty="0">
                <a:solidFill>
                  <a:schemeClr val="bg1"/>
                </a:solidFill>
                <a:latin typeface="Century Schoolbook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042927" y="1268312"/>
              <a:ext cx="6840922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72138" y="849189"/>
              <a:ext cx="0" cy="43182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69916" y="1274663"/>
              <a:ext cx="0" cy="43182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176648" y="1292126"/>
              <a:ext cx="0" cy="43182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53268" y="1285775"/>
              <a:ext cx="0" cy="43182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869562" y="1255611"/>
              <a:ext cx="0" cy="43182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7" name="Picture 2" descr="F:\K L University\Chapter I Crystallography related material\Chapter I Crystallography related material\structypes_sc.png"/>
          <p:cNvPicPr>
            <a:picLocks noChangeAspect="1" noChangeArrowheads="1"/>
          </p:cNvPicPr>
          <p:nvPr/>
        </p:nvPicPr>
        <p:blipFill>
          <a:blip r:embed="rId3"/>
          <a:srcRect l="3406" t="11340" r="55730" b="38765"/>
          <a:stretch>
            <a:fillRect/>
          </a:stretch>
        </p:blipFill>
        <p:spPr bwMode="auto">
          <a:xfrm>
            <a:off x="60325" y="2762250"/>
            <a:ext cx="1800225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3" descr="F:\K L University\Chapter I Crystallography related material\Chapter I Crystallography related material\bravais-lattices-pif.png"/>
          <p:cNvPicPr>
            <a:picLocks noChangeAspect="1" noChangeArrowheads="1"/>
          </p:cNvPicPr>
          <p:nvPr/>
        </p:nvPicPr>
        <p:blipFill>
          <a:blip r:embed="rId4"/>
          <a:srcRect l="36560" t="4642" r="36560" b="17239"/>
          <a:stretch>
            <a:fillRect/>
          </a:stretch>
        </p:blipFill>
        <p:spPr bwMode="auto">
          <a:xfrm>
            <a:off x="2181225" y="2633663"/>
            <a:ext cx="1800225" cy="174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>
            <a:off x="1982788" y="2349500"/>
            <a:ext cx="0" cy="44640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0" name="Picture 4" descr="F:\K L University\Chapter I Crystallography related material\Chapter I Crystallography related material\bravais-lattices-pif.png"/>
          <p:cNvPicPr>
            <a:picLocks noChangeAspect="1" noChangeArrowheads="1"/>
          </p:cNvPicPr>
          <p:nvPr/>
        </p:nvPicPr>
        <p:blipFill>
          <a:blip r:embed="rId4"/>
          <a:srcRect l="73520" t="4642" b="14720"/>
          <a:stretch>
            <a:fillRect/>
          </a:stretch>
        </p:blipFill>
        <p:spPr bwMode="auto">
          <a:xfrm>
            <a:off x="4500563" y="2619375"/>
            <a:ext cx="1798637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284663" y="2381250"/>
            <a:ext cx="0" cy="44640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2" name="Picture 2" descr="F:\K L University\Chapter I Crystallography related material\Chapter I Crystallography related material\structypes_sc.png"/>
          <p:cNvPicPr>
            <a:picLocks noChangeAspect="1" noChangeArrowheads="1"/>
          </p:cNvPicPr>
          <p:nvPr/>
        </p:nvPicPr>
        <p:blipFill>
          <a:blip r:embed="rId3"/>
          <a:srcRect l="3406" t="11340" r="55730" b="38765"/>
          <a:stretch>
            <a:fillRect/>
          </a:stretch>
        </p:blipFill>
        <p:spPr bwMode="auto">
          <a:xfrm>
            <a:off x="6962775" y="2576513"/>
            <a:ext cx="1800225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Oval 22"/>
          <p:cNvSpPr/>
          <p:nvPr/>
        </p:nvSpPr>
        <p:spPr>
          <a:xfrm>
            <a:off x="7302699" y="333261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8352432" y="332701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6716713" y="2414588"/>
            <a:ext cx="0" cy="446246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42" name="Object 5"/>
          <p:cNvGraphicFramePr>
            <a:graphicFrameLocks noChangeAspect="1"/>
          </p:cNvGraphicFramePr>
          <p:nvPr/>
        </p:nvGraphicFramePr>
        <p:xfrm>
          <a:off x="323850" y="5084763"/>
          <a:ext cx="1385888" cy="728662"/>
        </p:xfrm>
        <a:graphic>
          <a:graphicData uri="http://schemas.openxmlformats.org/presentationml/2006/ole">
            <p:oleObj spid="_x0000_s10242" name="Equation" r:id="rId5" imgW="749160" imgH="393480" progId="">
              <p:embed/>
            </p:oleObj>
          </a:graphicData>
        </a:graphic>
      </p:graphicFrame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2039938" y="5100638"/>
          <a:ext cx="2160587" cy="757237"/>
        </p:xfrm>
        <a:graphic>
          <a:graphicData uri="http://schemas.openxmlformats.org/presentationml/2006/ole">
            <p:oleObj spid="_x0000_s10243" name="Equation" r:id="rId6" imgW="1231560" imgH="431640" progId="">
              <p:embed/>
            </p:oleObj>
          </a:graphicData>
        </a:graphic>
      </p:graphicFrame>
      <p:graphicFrame>
        <p:nvGraphicFramePr>
          <p:cNvPr id="10244" name="Object 7"/>
          <p:cNvGraphicFramePr>
            <a:graphicFrameLocks noChangeAspect="1"/>
          </p:cNvGraphicFramePr>
          <p:nvPr/>
        </p:nvGraphicFramePr>
        <p:xfrm>
          <a:off x="4316413" y="5157788"/>
          <a:ext cx="2403475" cy="685800"/>
        </p:xfrm>
        <a:graphic>
          <a:graphicData uri="http://schemas.openxmlformats.org/presentationml/2006/ole">
            <p:oleObj spid="_x0000_s10244" name="Equation" r:id="rId7" imgW="1511280" imgH="431640" progId="">
              <p:embed/>
            </p:oleObj>
          </a:graphicData>
        </a:graphic>
      </p:graphicFrame>
      <p:graphicFrame>
        <p:nvGraphicFramePr>
          <p:cNvPr id="10245" name="Object 8"/>
          <p:cNvGraphicFramePr>
            <a:graphicFrameLocks noChangeAspect="1"/>
          </p:cNvGraphicFramePr>
          <p:nvPr/>
        </p:nvGraphicFramePr>
        <p:xfrm>
          <a:off x="6804025" y="5159375"/>
          <a:ext cx="2268538" cy="649288"/>
        </p:xfrm>
        <a:graphic>
          <a:graphicData uri="http://schemas.openxmlformats.org/presentationml/2006/ole">
            <p:oleObj spid="_x0000_s10245" name="Equation" r:id="rId8" imgW="1511280" imgH="431640" progId="">
              <p:embed/>
            </p:oleObj>
          </a:graphicData>
        </a:graphic>
      </p:graphicFrame>
      <p:sp>
        <p:nvSpPr>
          <p:cNvPr id="10260" name="Rectangle 30"/>
          <p:cNvSpPr>
            <a:spLocks noChangeArrowheads="1"/>
          </p:cNvSpPr>
          <p:nvPr/>
        </p:nvSpPr>
        <p:spPr bwMode="auto">
          <a:xfrm>
            <a:off x="3048000" y="6457950"/>
            <a:ext cx="28844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Century Schoolbook" pitchFamily="18" charset="0"/>
                <a:cs typeface="Times New Roman" pitchFamily="18" charset="0"/>
                <a:hlinkClick r:id="rId9" action="ppaction://hlinkfile"/>
              </a:rPr>
              <a:t>Lattice types (animation)</a:t>
            </a:r>
            <a:endParaRPr lang="en-IN" sz="1600" b="1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28" name="Date Placeholder 2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4771F1-B8FE-46A0-9E26-B96A6AC0FCAD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E50C1A-BE6D-4A0A-B400-52583E5D4CCE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0075" y="620713"/>
          <a:ext cx="7932365" cy="586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350"/>
                <a:gridCol w="1514361"/>
                <a:gridCol w="1442248"/>
                <a:gridCol w="1442248"/>
                <a:gridCol w="1400158"/>
              </a:tblGrid>
              <a:tr h="11108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Crystal system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Primitive (P)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Body centered (I)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Face centered</a:t>
                      </a:r>
                      <a:r>
                        <a:rPr lang="en-US" sz="2000" baseline="0" dirty="0" smtClean="0">
                          <a:latin typeface="Century Schoolbook" pitchFamily="18" charset="0"/>
                        </a:rPr>
                        <a:t> (F)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Base centered (C)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6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Cubic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b="1" dirty="0">
                        <a:latin typeface="Arial Rounded MT Bold" pitchFamily="34" charset="0"/>
                      </a:endParaRPr>
                    </a:p>
                  </a:txBody>
                  <a:tcPr/>
                </a:tc>
              </a:tr>
              <a:tr h="6664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Tetragonal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b="1" dirty="0" smtClean="0">
                        <a:latin typeface="Arial Rounded MT Bold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  <a:tr h="539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Orthorhombic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  <a:tr h="6664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Monoclinic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  <a:tr h="6664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Triclinic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  <a:tr h="6664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Rhombohedral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  <a:tr h="6664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entury Schoolbook" pitchFamily="18" charset="0"/>
                        </a:rPr>
                        <a:t>Hexagonal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SzPct val="200000"/>
                        <a:buFont typeface="Wingdings" pitchFamily="2" charset="2"/>
                        <a:buChar char="ü"/>
                      </a:pPr>
                      <a:r>
                        <a:rPr lang="en-US" sz="2000" dirty="0" smtClean="0">
                          <a:latin typeface="Century Schoolbook" pitchFamily="18" charset="0"/>
                        </a:rPr>
                        <a:t> </a:t>
                      </a:r>
                      <a:endParaRPr lang="en-IN" sz="2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0" b="1" dirty="0" smtClean="0">
                          <a:latin typeface="Arial Rounded MT Bold" pitchFamily="34" charset="0"/>
                          <a:sym typeface="Symbol"/>
                        </a:rPr>
                        <a:t></a:t>
                      </a:r>
                      <a:endParaRPr lang="en-IN" sz="4000" dirty="0">
                        <a:latin typeface="Century Schoolbook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206750" y="1712913"/>
            <a:ext cx="576263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4673600" y="1682750"/>
            <a:ext cx="576263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116638" y="1730375"/>
            <a:ext cx="576262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189288" y="2447925"/>
            <a:ext cx="576262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646613" y="2492375"/>
            <a:ext cx="576262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176588" y="3105150"/>
            <a:ext cx="576262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662488" y="3182938"/>
            <a:ext cx="574675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3176588" y="5849938"/>
            <a:ext cx="576262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3192463" y="5157788"/>
            <a:ext cx="574675" cy="57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3203575" y="4491038"/>
            <a:ext cx="576263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3192463" y="3789363"/>
            <a:ext cx="574675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521575" y="3101975"/>
            <a:ext cx="576263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6129338" y="3095625"/>
            <a:ext cx="576262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7539038" y="3783013"/>
            <a:ext cx="576262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8" name="Rectangle 17"/>
          <p:cNvSpPr/>
          <p:nvPr/>
        </p:nvSpPr>
        <p:spPr bwMode="auto">
          <a:xfrm>
            <a:off x="2999454" y="86652"/>
            <a:ext cx="3204000" cy="467974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14 Bravais lattices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31819" name="TextBox 18"/>
          <p:cNvSpPr txBox="1">
            <a:spLocks noChangeArrowheads="1"/>
          </p:cNvSpPr>
          <p:nvPr/>
        </p:nvSpPr>
        <p:spPr bwMode="auto">
          <a:xfrm>
            <a:off x="2165350" y="6453188"/>
            <a:ext cx="48609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entury Schoolbook" pitchFamily="18" charset="0"/>
                <a:hlinkClick r:id="rId2" action="ppaction://hlinkfile"/>
              </a:rPr>
              <a:t>Click here for animation for 14 Bravais lattices</a:t>
            </a:r>
            <a:endParaRPr lang="en-IN" sz="160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A700880-E539-4567-8133-052B6DA49A23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53348-E5D9-4708-A25A-ED92CBD88F7B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"/>
          <p:cNvSpPr>
            <a:spLocks noChangeArrowheads="1"/>
          </p:cNvSpPr>
          <p:nvPr/>
        </p:nvSpPr>
        <p:spPr bwMode="auto">
          <a:xfrm>
            <a:off x="17463" y="536575"/>
            <a:ext cx="9096375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It is the ratio of volume occupied by the atoms in a unit cell to the </a:t>
            </a:r>
          </a:p>
          <a:p>
            <a:pPr indent="358775" algn="just">
              <a:spcBef>
                <a:spcPts val="600"/>
              </a:spcBef>
              <a:buClr>
                <a:srgbClr val="FF0000"/>
              </a:buClr>
              <a:buSzPct val="125000"/>
            </a:pPr>
            <a:r>
              <a:rPr lang="en-US" sz="2200">
                <a:solidFill>
                  <a:srgbClr val="0000FF"/>
                </a:solidFill>
                <a:latin typeface="Century Schoolbook" pitchFamily="18" charset="0"/>
                <a:cs typeface="Times New Roman" pitchFamily="18" charset="0"/>
              </a:rPr>
              <a:t>total volume of the unit cell.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610" y="44624"/>
            <a:ext cx="7164000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  <a:cs typeface="Times New Roman" pitchFamily="18" charset="0"/>
              </a:rPr>
              <a:t>Atomic Packing Factor or Packing Fraction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1763713" y="1265238"/>
          <a:ext cx="5616575" cy="2443162"/>
        </p:xfrm>
        <a:graphic>
          <a:graphicData uri="http://schemas.openxmlformats.org/presentationml/2006/ole">
            <p:oleObj spid="_x0000_s11266" name="Equation" r:id="rId3" imgW="3263760" imgH="1422360" progId="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950" y="4721225"/>
            <a:ext cx="9036050" cy="2092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360000">
              <a:spcBef>
                <a:spcPts val="600"/>
              </a:spcBef>
              <a:buClr>
                <a:srgbClr val="FF0000"/>
              </a:buClr>
              <a:buSzPct val="125000"/>
              <a:buFont typeface="Wingdings" pitchFamily="2" charset="2"/>
              <a:buChar char="ü"/>
              <a:defRPr/>
            </a:pPr>
            <a:r>
              <a:rPr lang="en-US" sz="2200" dirty="0">
                <a:solidFill>
                  <a:srgbClr val="0000FF"/>
                </a:solidFill>
                <a:latin typeface="Century Schoolbook" pitchFamily="18" charset="0"/>
              </a:rPr>
              <a:t>Now, we are going to apply this for three crystal structures </a:t>
            </a:r>
          </a:p>
          <a:p>
            <a:pPr indent="360000">
              <a:spcBef>
                <a:spcPts val="600"/>
              </a:spcBef>
              <a:buClr>
                <a:srgbClr val="FF0000"/>
              </a:buClr>
              <a:buSzPct val="125000"/>
              <a:defRPr/>
            </a:pPr>
            <a:r>
              <a:rPr lang="en-US" sz="2200" dirty="0">
                <a:solidFill>
                  <a:srgbClr val="0000FF"/>
                </a:solidFill>
                <a:latin typeface="Century Schoolbook" pitchFamily="18" charset="0"/>
              </a:rPr>
              <a:t>having cubic symmetry</a:t>
            </a:r>
          </a:p>
          <a:p>
            <a:pPr marL="360363" indent="269875">
              <a:spcBef>
                <a:spcPts val="600"/>
              </a:spcBef>
              <a:buClr>
                <a:srgbClr val="FF0000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0000FF"/>
                </a:solidFill>
                <a:latin typeface="Century Schoolbook" pitchFamily="18" charset="0"/>
              </a:rPr>
              <a:t>Simple cubic</a:t>
            </a:r>
          </a:p>
          <a:p>
            <a:pPr marL="360363" indent="269875">
              <a:spcBef>
                <a:spcPts val="600"/>
              </a:spcBef>
              <a:buClr>
                <a:srgbClr val="FF0000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0000FF"/>
                </a:solidFill>
                <a:latin typeface="Century Schoolbook" pitchFamily="18" charset="0"/>
              </a:rPr>
              <a:t>Body centered cubic</a:t>
            </a:r>
          </a:p>
          <a:p>
            <a:pPr marL="360363" indent="269875">
              <a:spcBef>
                <a:spcPts val="600"/>
              </a:spcBef>
              <a:buClr>
                <a:srgbClr val="FF0000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0000FF"/>
                </a:solidFill>
                <a:latin typeface="Century Schoolbook" pitchFamily="18" charset="0"/>
              </a:rPr>
              <a:t>Face centered cubic</a:t>
            </a:r>
            <a:endParaRPr lang="en-IN" sz="2200" dirty="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4213" y="3540125"/>
            <a:ext cx="77755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where,  </a:t>
            </a:r>
            <a:r>
              <a:rPr lang="en-US" sz="2200" i="1">
                <a:solidFill>
                  <a:srgbClr val="0000FF"/>
                </a:solidFill>
                <a:latin typeface="Century Schoolbook" pitchFamily="18" charset="0"/>
              </a:rPr>
              <a:t>r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= radius of atoms</a:t>
            </a:r>
          </a:p>
          <a:p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            </a:t>
            </a:r>
            <a:r>
              <a:rPr lang="en-US" sz="2200" i="1">
                <a:solidFill>
                  <a:srgbClr val="0000FF"/>
                </a:solidFill>
                <a:latin typeface="Century Schoolbook" pitchFamily="18" charset="0"/>
              </a:rPr>
              <a:t>a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= unit cell edge</a:t>
            </a:r>
          </a:p>
          <a:p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            </a:t>
            </a:r>
            <a:r>
              <a:rPr lang="en-US" sz="2200" i="1">
                <a:solidFill>
                  <a:srgbClr val="0000FF"/>
                </a:solidFill>
                <a:latin typeface="Century Schoolbook" pitchFamily="18" charset="0"/>
              </a:rPr>
              <a:t>Z</a:t>
            </a:r>
            <a:r>
              <a:rPr lang="en-US" sz="2200">
                <a:solidFill>
                  <a:srgbClr val="0000FF"/>
                </a:solidFill>
                <a:latin typeface="Century Schoolbook" pitchFamily="18" charset="0"/>
              </a:rPr>
              <a:t> = no. of lattice points per unit cell</a:t>
            </a:r>
            <a:endParaRPr lang="en-IN" sz="220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28EF2C-47B0-4C8B-8506-14557C9180E6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37006D-B826-4E62-A9B3-55096A58DAC7}" type="slidenum">
              <a:rPr lang="en-IN" smtClean="0"/>
              <a:pPr>
                <a:defRPr/>
              </a:pPr>
              <a:t>29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D61EB-92BA-4081-AFBA-61929E1EEC57}" type="datetime1">
              <a:rPr lang="en-US" smtClean="0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47800"/>
            <a:ext cx="8077200" cy="267765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CO-1: Elements of Solid state Physics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CO-2: Quantum concepts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CO-3:Schrodinger Wave Mechanics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CO-4: Special Theory of Relativity</a:t>
            </a:r>
            <a:endParaRPr lang="en-IN" sz="28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33400"/>
            <a:ext cx="1851789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Syllabus</a:t>
            </a:r>
            <a:endParaRPr lang="en-IN" sz="2400" b="1" dirty="0">
              <a:ln w="1905"/>
              <a:solidFill>
                <a:srgbClr val="FF0066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11_17l"/>
          <p:cNvPicPr>
            <a:picLocks noChangeAspect="1" noChangeArrowheads="1"/>
          </p:cNvPicPr>
          <p:nvPr/>
        </p:nvPicPr>
        <p:blipFill>
          <a:blip r:embed="rId3"/>
          <a:srcRect t="15370"/>
          <a:stretch>
            <a:fillRect/>
          </a:stretch>
        </p:blipFill>
        <p:spPr bwMode="auto">
          <a:xfrm>
            <a:off x="134938" y="476250"/>
            <a:ext cx="88392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8A9A13-3E74-478B-BEBB-616996EEA76B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EE976-0606-43A3-AA81-6E1DA4304883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17FAB3C-AF18-4CA3-A559-0455CAF773F0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pic>
        <p:nvPicPr>
          <p:cNvPr id="33795" name="Picture 2" descr="f11_22l"/>
          <p:cNvPicPr>
            <a:picLocks noChangeAspect="1" noChangeArrowheads="1"/>
          </p:cNvPicPr>
          <p:nvPr/>
        </p:nvPicPr>
        <p:blipFill>
          <a:blip r:embed="rId2"/>
          <a:srcRect t="31093"/>
          <a:stretch>
            <a:fillRect/>
          </a:stretch>
        </p:blipFill>
        <p:spPr bwMode="auto">
          <a:xfrm>
            <a:off x="0" y="1196975"/>
            <a:ext cx="892810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566590" y="203630"/>
            <a:ext cx="7956376" cy="467974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entury Schoolbook" pitchFamily="18" charset="0"/>
              </a:rPr>
              <a:t>Relation between atomic radius and edge length</a:t>
            </a:r>
            <a:endParaRPr lang="en-IN" sz="2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4BCF93-F25A-4387-9F02-43479BE307C7}" type="slidenum">
              <a:rPr lang="en-IN" smtClean="0"/>
              <a:pPr>
                <a:defRPr/>
              </a:pPr>
              <a:t>31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2" descr="f11_22l"/>
          <p:cNvPicPr>
            <a:picLocks noChangeAspect="1" noChangeArrowheads="1"/>
          </p:cNvPicPr>
          <p:nvPr/>
        </p:nvPicPr>
        <p:blipFill>
          <a:blip r:embed="rId3"/>
          <a:srcRect t="31093" b="30190"/>
          <a:stretch>
            <a:fillRect/>
          </a:stretch>
        </p:blipFill>
        <p:spPr bwMode="auto">
          <a:xfrm>
            <a:off x="0" y="836613"/>
            <a:ext cx="89281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395752" y="197964"/>
            <a:ext cx="1944000" cy="467974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Simple cubic</a:t>
            </a:r>
            <a:endParaRPr lang="en-IN" sz="2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420088" y="107806"/>
            <a:ext cx="2376048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Century Schoolbook" pitchFamily="18" charset="0"/>
              </a:rPr>
              <a:t>Body centered cubic</a:t>
            </a:r>
            <a:endParaRPr lang="en-IN" sz="2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588440" y="107806"/>
            <a:ext cx="2376048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Century Schoolbook" pitchFamily="18" charset="0"/>
              </a:rPr>
              <a:t>Face centered cubic</a:t>
            </a:r>
            <a:endParaRPr lang="en-IN" sz="20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468313" y="4437063"/>
          <a:ext cx="1871662" cy="1079500"/>
        </p:xfrm>
        <a:graphic>
          <a:graphicData uri="http://schemas.openxmlformats.org/presentationml/2006/ole">
            <p:oleObj spid="_x0000_s12290" name="Equation" r:id="rId4" imgW="990360" imgH="571320" progId="">
              <p:embed/>
            </p:oleObj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563938" y="4346575"/>
          <a:ext cx="1873250" cy="1079500"/>
        </p:xfrm>
        <a:graphic>
          <a:graphicData uri="http://schemas.openxmlformats.org/presentationml/2006/ole">
            <p:oleObj spid="_x0000_s12291" name="Equation" r:id="rId5" imgW="990360" imgH="571320" progId="">
              <p:embed/>
            </p:oleObj>
          </a:graphicData>
        </a:graphic>
      </p:graphicFrame>
      <p:graphicFrame>
        <p:nvGraphicFramePr>
          <p:cNvPr id="12292" name="Object 5"/>
          <p:cNvGraphicFramePr>
            <a:graphicFrameLocks noChangeAspect="1"/>
          </p:cNvGraphicFramePr>
          <p:nvPr/>
        </p:nvGraphicFramePr>
        <p:xfrm>
          <a:off x="6659563" y="4362450"/>
          <a:ext cx="1873250" cy="1079500"/>
        </p:xfrm>
        <a:graphic>
          <a:graphicData uri="http://schemas.openxmlformats.org/presentationml/2006/ole">
            <p:oleObj spid="_x0000_s12292" name="Equation" r:id="rId6" imgW="990360" imgH="571320" progId="">
              <p:embed/>
            </p:oleObj>
          </a:graphicData>
        </a:graphic>
      </p:graphicFrame>
      <p:graphicFrame>
        <p:nvGraphicFramePr>
          <p:cNvPr id="12293" name="Object 6"/>
          <p:cNvGraphicFramePr>
            <a:graphicFrameLocks noChangeAspect="1"/>
          </p:cNvGraphicFramePr>
          <p:nvPr/>
        </p:nvGraphicFramePr>
        <p:xfrm>
          <a:off x="250825" y="3933825"/>
          <a:ext cx="1055688" cy="358775"/>
        </p:xfrm>
        <a:graphic>
          <a:graphicData uri="http://schemas.openxmlformats.org/presentationml/2006/ole">
            <p:oleObj spid="_x0000_s12293" name="Equation" r:id="rId7" imgW="520560" imgH="177480" progId="">
              <p:embed/>
            </p:oleObj>
          </a:graphicData>
        </a:graphic>
      </p:graphicFrame>
      <p:sp>
        <p:nvSpPr>
          <p:cNvPr id="12306" name="TextBox 12"/>
          <p:cNvSpPr txBox="1">
            <a:spLocks noChangeArrowheads="1"/>
          </p:cNvSpPr>
          <p:nvPr/>
        </p:nvSpPr>
        <p:spPr bwMode="auto">
          <a:xfrm>
            <a:off x="1547813" y="3876675"/>
            <a:ext cx="10080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0000FF"/>
                </a:solidFill>
                <a:latin typeface="Century Schoolbook" pitchFamily="18" charset="0"/>
              </a:rPr>
              <a:t>Z = </a:t>
            </a:r>
            <a:r>
              <a:rPr lang="en-US" sz="2400">
                <a:solidFill>
                  <a:srgbClr val="0000FF"/>
                </a:solidFill>
                <a:latin typeface="Century Schoolbook" pitchFamily="18" charset="0"/>
              </a:rPr>
              <a:t>1</a:t>
            </a:r>
            <a:endParaRPr lang="en-IN" sz="2400">
              <a:solidFill>
                <a:srgbClr val="0000FF"/>
              </a:solidFill>
              <a:latin typeface="Century Schoolbook" pitchFamily="18" charset="0"/>
            </a:endParaRPr>
          </a:p>
        </p:txBody>
      </p:sp>
      <p:graphicFrame>
        <p:nvGraphicFramePr>
          <p:cNvPr id="12294" name="Object 7"/>
          <p:cNvGraphicFramePr>
            <a:graphicFrameLocks noChangeAspect="1"/>
          </p:cNvGraphicFramePr>
          <p:nvPr/>
        </p:nvGraphicFramePr>
        <p:xfrm>
          <a:off x="3313113" y="3894138"/>
          <a:ext cx="1414462" cy="463550"/>
        </p:xfrm>
        <a:graphic>
          <a:graphicData uri="http://schemas.openxmlformats.org/presentationml/2006/ole">
            <p:oleObj spid="_x0000_s12294" name="Equation" r:id="rId8" imgW="698400" imgH="228600" progId="">
              <p:embed/>
            </p:oleObj>
          </a:graphicData>
        </a:graphic>
      </p:graphicFrame>
      <p:sp>
        <p:nvSpPr>
          <p:cNvPr id="12307" name="TextBox 14"/>
          <p:cNvSpPr txBox="1">
            <a:spLocks noChangeArrowheads="1"/>
          </p:cNvSpPr>
          <p:nvPr/>
        </p:nvSpPr>
        <p:spPr bwMode="auto">
          <a:xfrm>
            <a:off x="4908550" y="3917950"/>
            <a:ext cx="1008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0000FF"/>
                </a:solidFill>
                <a:latin typeface="Century Schoolbook" pitchFamily="18" charset="0"/>
              </a:rPr>
              <a:t>Z = </a:t>
            </a:r>
            <a:r>
              <a:rPr lang="en-US" sz="2400">
                <a:solidFill>
                  <a:srgbClr val="0000FF"/>
                </a:solidFill>
                <a:latin typeface="Century Schoolbook" pitchFamily="18" charset="0"/>
              </a:rPr>
              <a:t>2</a:t>
            </a:r>
            <a:endParaRPr lang="en-IN" sz="2400">
              <a:solidFill>
                <a:srgbClr val="0000FF"/>
              </a:solidFill>
              <a:latin typeface="Century Schoolbook" pitchFamily="18" charset="0"/>
            </a:endParaRPr>
          </a:p>
        </p:txBody>
      </p:sp>
      <p:graphicFrame>
        <p:nvGraphicFramePr>
          <p:cNvPr id="12295" name="Object 8"/>
          <p:cNvGraphicFramePr>
            <a:graphicFrameLocks noChangeAspect="1"/>
          </p:cNvGraphicFramePr>
          <p:nvPr/>
        </p:nvGraphicFramePr>
        <p:xfrm>
          <a:off x="6311900" y="3895725"/>
          <a:ext cx="1465263" cy="434975"/>
        </p:xfrm>
        <a:graphic>
          <a:graphicData uri="http://schemas.openxmlformats.org/presentationml/2006/ole">
            <p:oleObj spid="_x0000_s12295" name="Equation" r:id="rId9" imgW="723600" imgH="215640" progId="">
              <p:embed/>
            </p:oleObj>
          </a:graphicData>
        </a:graphic>
      </p:graphicFrame>
      <p:sp>
        <p:nvSpPr>
          <p:cNvPr id="12308" name="TextBox 16"/>
          <p:cNvSpPr txBox="1">
            <a:spLocks noChangeArrowheads="1"/>
          </p:cNvSpPr>
          <p:nvPr/>
        </p:nvSpPr>
        <p:spPr bwMode="auto">
          <a:xfrm>
            <a:off x="7956550" y="3933825"/>
            <a:ext cx="1008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0000FF"/>
                </a:solidFill>
                <a:latin typeface="Century Schoolbook" pitchFamily="18" charset="0"/>
              </a:rPr>
              <a:t>Z = </a:t>
            </a:r>
            <a:r>
              <a:rPr lang="en-US" sz="2400">
                <a:solidFill>
                  <a:srgbClr val="0000FF"/>
                </a:solidFill>
                <a:latin typeface="Century Schoolbook" pitchFamily="18" charset="0"/>
              </a:rPr>
              <a:t>4</a:t>
            </a:r>
            <a:endParaRPr lang="en-IN" sz="240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12309" name="TextBox 17"/>
          <p:cNvSpPr txBox="1">
            <a:spLocks noChangeArrowheads="1"/>
          </p:cNvSpPr>
          <p:nvPr/>
        </p:nvSpPr>
        <p:spPr bwMode="auto">
          <a:xfrm>
            <a:off x="611188" y="5876925"/>
            <a:ext cx="1584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>
                <a:solidFill>
                  <a:srgbClr val="0000FF"/>
                </a:solidFill>
                <a:latin typeface="Century Schoolbook" pitchFamily="18" charset="0"/>
              </a:rPr>
              <a:t>PF = 52%</a:t>
            </a:r>
            <a:endParaRPr lang="en-IN" sz="2200" b="1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12310" name="TextBox 18"/>
          <p:cNvSpPr txBox="1">
            <a:spLocks noChangeArrowheads="1"/>
          </p:cNvSpPr>
          <p:nvPr/>
        </p:nvSpPr>
        <p:spPr bwMode="auto">
          <a:xfrm>
            <a:off x="3924300" y="5843588"/>
            <a:ext cx="1584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>
                <a:solidFill>
                  <a:srgbClr val="0000FF"/>
                </a:solidFill>
                <a:latin typeface="Century Schoolbook" pitchFamily="18" charset="0"/>
              </a:rPr>
              <a:t>PF = 68%</a:t>
            </a:r>
            <a:endParaRPr lang="en-IN" sz="2200" b="1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12311" name="TextBox 19"/>
          <p:cNvSpPr txBox="1">
            <a:spLocks noChangeArrowheads="1"/>
          </p:cNvSpPr>
          <p:nvPr/>
        </p:nvSpPr>
        <p:spPr bwMode="auto">
          <a:xfrm>
            <a:off x="6948488" y="5835650"/>
            <a:ext cx="15843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>
                <a:solidFill>
                  <a:srgbClr val="0000FF"/>
                </a:solidFill>
                <a:latin typeface="Century Schoolbook" pitchFamily="18" charset="0"/>
              </a:rPr>
              <a:t>PF = 74%</a:t>
            </a:r>
            <a:endParaRPr lang="en-IN" sz="2200" b="1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ECC19CF-EECF-41E7-AF2F-8A56DC764054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4E8FD8-C46E-438A-833E-FAD76ACCDA01}" type="slidenum">
              <a:rPr lang="en-IN" smtClean="0"/>
              <a:pPr>
                <a:defRPr/>
              </a:pPr>
              <a:t>32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E72ABC-B3E4-4F9F-976D-9BD5789A8682}" type="datetime1">
              <a:rPr lang="en-US" smtClean="0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C4AA83-2DD1-4CC8-8157-8B9E2E1D4D51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8596" y="214290"/>
            <a:ext cx="814393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CO1: Elements of solid-state Physics: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Crystal structure, Band theory, Semiconductors, Principles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oflasers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: Spontaneous and induced emission – Lasing action – Ruby laser – Semiconductor laser- applications. </a:t>
            </a:r>
          </a:p>
          <a:p>
            <a:pPr algn="just"/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CO2:Quantum concepts: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Bohr model, Black body radiation, particle nature of light, photoelectric effect, Compton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effect,matter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waves, wave packets, phase and group velocity, Davisson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Germer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experiment, Heisenberg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uncertaintyprinciple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CO3: Schrödinger wave Mechanics: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Schrodinger wave equation, probabilistic interpretation of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wavefunction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superposition principle,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Hermitian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operators. One dimensional problem: particle in a box, potential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well,potential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barrier, and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tunneling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CO4: Special theory of relativity: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Frame of reference - Galilean and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Lorentztransformation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Postulates of the special theory of relativity - space-time viewpoints, a variation of mass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withvelocity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- energy-momentum conservation.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D61EB-92BA-4081-AFBA-61929E1EEC57}" type="datetime1">
              <a:rPr lang="en-US" smtClean="0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609600"/>
            <a:ext cx="265008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Evaluation Plan</a:t>
            </a:r>
            <a:endParaRPr lang="en-IN" sz="28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04800" y="1397000"/>
          <a:ext cx="85344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 rot="10800000" flipH="1" flipV="1">
            <a:off x="0" y="6248400"/>
            <a:ext cx="1905000" cy="381000"/>
          </a:xfrm>
        </p:spPr>
        <p:txBody>
          <a:bodyPr/>
          <a:lstStyle/>
          <a:p>
            <a:pPr>
              <a:defRPr/>
            </a:pPr>
            <a:fld id="{41C8CD82-5AFC-4022-A72A-773F49BD65C1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9EE5B-D3F4-48BE-B2B2-17526A9947DD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2500306"/>
            <a:ext cx="8715436" cy="1546226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6600" b="1" dirty="0" smtClean="0">
                <a:solidFill>
                  <a:srgbClr val="002060"/>
                </a:solidFill>
                <a:latin typeface="Century Schoolbook" pitchFamily="18" charset="0"/>
                <a:ea typeface="+mj-ea"/>
                <a:cs typeface="+mj-cs"/>
              </a:rPr>
              <a:t>Crystal Structures</a:t>
            </a:r>
            <a:endParaRPr lang="en-US" sz="6600" b="1" dirty="0">
              <a:solidFill>
                <a:srgbClr val="002060"/>
              </a:solidFill>
              <a:latin typeface="Century Schoolbook" pitchFamily="18" charset="0"/>
              <a:ea typeface="+mj-ea"/>
              <a:cs typeface="+mj-cs"/>
            </a:endParaRPr>
          </a:p>
        </p:txBody>
      </p:sp>
      <p:pic>
        <p:nvPicPr>
          <p:cNvPr id="1946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9832" y="2780928"/>
            <a:ext cx="2988000" cy="900000"/>
          </a:xfrm>
          <a:prstGeom prst="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203200" h="203200"/>
            <a:bevelB w="203200" h="203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Century Schoolbook" pitchFamily="18" charset="0"/>
                <a:cs typeface="Times New Roman" panose="02020603050405020304" pitchFamily="18" charset="0"/>
              </a:rPr>
              <a:t>Session 1</a:t>
            </a:r>
            <a:endParaRPr lang="en-IN" sz="4400" b="1" dirty="0">
              <a:solidFill>
                <a:schemeClr val="bg1"/>
              </a:solidFill>
              <a:latin typeface="Century Schoolbook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0B6F1EB-5613-4BC2-A99F-70DFABDCFF61}" type="datetime1">
              <a:rPr lang="en-US"/>
              <a:pPr>
                <a:defRPr/>
              </a:pPr>
              <a:t>7/26/2021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EA382-FF43-4E68-8C5D-9F754782D3F0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960AB1-83AD-4289-953D-16A6843F4928}" type="datetime1">
              <a:rPr lang="en-US">
                <a:latin typeface="Arial Rounded MT Bold" pitchFamily="34" charset="0"/>
              </a:rPr>
              <a:pPr>
                <a:defRPr/>
              </a:pPr>
              <a:t>7/26/2021</a:t>
            </a:fld>
            <a:endParaRPr lang="en-US" dirty="0">
              <a:latin typeface="Arial Rounded MT Bold" pitchFamily="34" charset="0"/>
            </a:endParaRPr>
          </a:p>
        </p:txBody>
      </p:sp>
      <p:sp>
        <p:nvSpPr>
          <p:cNvPr id="12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3C2396-2639-4721-98AC-C53CDBA91D4E}" type="slidenum">
              <a:rPr lang="en-US">
                <a:latin typeface="Arial Rounded MT Bold" pitchFamily="34" charset="0"/>
              </a:rPr>
              <a:pPr>
                <a:defRPr/>
              </a:pPr>
              <a:t>8</a:t>
            </a:fld>
            <a:endParaRPr lang="en-US" dirty="0">
              <a:latin typeface="Arial Rounded MT Bold" pitchFamily="34" charset="0"/>
            </a:endParaRPr>
          </a:p>
        </p:txBody>
      </p:sp>
      <p:sp>
        <p:nvSpPr>
          <p:cNvPr id="127014" name="Rectangle 38"/>
          <p:cNvSpPr>
            <a:spLocks noChangeArrowheads="1"/>
          </p:cNvSpPr>
          <p:nvPr/>
        </p:nvSpPr>
        <p:spPr bwMode="auto">
          <a:xfrm>
            <a:off x="250825" y="685800"/>
            <a:ext cx="864235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+mn-cs"/>
              </a:rPr>
              <a:t>Classification of </a:t>
            </a:r>
            <a:r>
              <a:rPr lang="tr-T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+mn-cs"/>
              </a:rPr>
              <a:t>matter</a:t>
            </a:r>
          </a:p>
        </p:txBody>
      </p:sp>
      <p:grpSp>
        <p:nvGrpSpPr>
          <p:cNvPr id="21509" name="Group 31"/>
          <p:cNvGrpSpPr>
            <a:grpSpLocks/>
          </p:cNvGrpSpPr>
          <p:nvPr/>
        </p:nvGrpSpPr>
        <p:grpSpPr bwMode="auto">
          <a:xfrm>
            <a:off x="608013" y="304800"/>
            <a:ext cx="7775575" cy="4833938"/>
            <a:chOff x="607782" y="304800"/>
            <a:chExt cx="7775468" cy="4834330"/>
          </a:xfrm>
        </p:grpSpPr>
        <p:graphicFrame>
          <p:nvGraphicFramePr>
            <p:cNvPr id="13" name="12 Diyagram"/>
            <p:cNvGraphicFramePr/>
            <p:nvPr/>
          </p:nvGraphicFramePr>
          <p:xfrm>
            <a:off x="611188" y="304800"/>
            <a:ext cx="7705725" cy="45910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Rounded Rectangle 9"/>
            <p:cNvSpPr/>
            <p:nvPr/>
          </p:nvSpPr>
          <p:spPr>
            <a:xfrm>
              <a:off x="6051244" y="4235769"/>
              <a:ext cx="2098646" cy="82398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1522" name="Group 10"/>
            <p:cNvGrpSpPr>
              <a:grpSpLocks/>
            </p:cNvGrpSpPr>
            <p:nvPr/>
          </p:nvGrpSpPr>
          <p:grpSpPr bwMode="auto">
            <a:xfrm>
              <a:off x="6283741" y="4453330"/>
              <a:ext cx="2099509" cy="648330"/>
              <a:chOff x="5605097" y="2153694"/>
              <a:chExt cx="2099509" cy="64833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604372" y="2153638"/>
                <a:ext cx="2100234" cy="64775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ounded Rectangle 5"/>
              <p:cNvSpPr/>
              <p:nvPr/>
            </p:nvSpPr>
            <p:spPr>
              <a:xfrm>
                <a:off x="5628185" y="2166339"/>
                <a:ext cx="2052609" cy="6080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37160" tIns="137160" rIns="137160" bIns="137160" spcCol="1270" anchor="ctr"/>
              <a:lstStyle/>
              <a:p>
                <a:pPr algn="ctr">
                  <a:defRPr/>
                </a:pPr>
                <a:r>
                  <a:rPr lang="en-US" sz="2800" b="1" dirty="0">
                    <a:ln/>
                    <a:latin typeface="Arial Rounded MT Bold" pitchFamily="34" charset="0"/>
                  </a:rPr>
                  <a:t>Crystals</a:t>
                </a:r>
                <a:endParaRPr lang="tr-TR" sz="2800" b="1" dirty="0">
                  <a:ln/>
                  <a:latin typeface="Arial Rounded MT Bold" pitchFamily="34" charset="0"/>
                </a:endParaRP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3200133" y="4248470"/>
              <a:ext cx="2100234" cy="825567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1524" name="Group 16"/>
            <p:cNvGrpSpPr>
              <a:grpSpLocks/>
            </p:cNvGrpSpPr>
            <p:nvPr/>
          </p:nvGrpSpPr>
          <p:grpSpPr bwMode="auto">
            <a:xfrm>
              <a:off x="3307830" y="4407110"/>
              <a:ext cx="2448000" cy="699129"/>
              <a:chOff x="5259052" y="2093734"/>
              <a:chExt cx="2448000" cy="699129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5308516" y="2125610"/>
                <a:ext cx="2374867" cy="65410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ounded Rectangle 5"/>
              <p:cNvSpPr/>
              <p:nvPr/>
            </p:nvSpPr>
            <p:spPr>
              <a:xfrm>
                <a:off x="5259304" y="2093857"/>
                <a:ext cx="2447891" cy="6985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37160" tIns="137160" rIns="137160" bIns="137160" spcCol="1270" anchor="ctr"/>
              <a:lstStyle/>
              <a:p>
                <a:pPr algn="ctr">
                  <a:defRPr/>
                </a:pPr>
                <a:r>
                  <a:rPr lang="en-US" sz="2800" b="1" dirty="0">
                    <a:ln/>
                    <a:latin typeface="Arial Rounded MT Bold" pitchFamily="34" charset="0"/>
                  </a:rPr>
                  <a:t>Qusicrystals</a:t>
                </a:r>
                <a:endParaRPr lang="tr-TR" sz="2800" b="1" dirty="0">
                  <a:ln/>
                  <a:latin typeface="Arial Rounded MT Bold" pitchFamily="34" charset="0"/>
                </a:endParaRPr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607782" y="4250058"/>
              <a:ext cx="2100233" cy="825567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1526" name="Group 20"/>
            <p:cNvGrpSpPr>
              <a:grpSpLocks/>
            </p:cNvGrpSpPr>
            <p:nvPr/>
          </p:nvGrpSpPr>
          <p:grpSpPr bwMode="auto">
            <a:xfrm>
              <a:off x="841061" y="4453330"/>
              <a:ext cx="2099509" cy="685800"/>
              <a:chOff x="5605097" y="2138704"/>
              <a:chExt cx="2099509" cy="68580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5605177" y="2138648"/>
                <a:ext cx="2098646" cy="68585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ounded Rectangle 5"/>
              <p:cNvSpPr/>
              <p:nvPr/>
            </p:nvSpPr>
            <p:spPr>
              <a:xfrm>
                <a:off x="5628990" y="2152936"/>
                <a:ext cx="2051022" cy="6255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37160" tIns="137160" rIns="137160" bIns="137160" spcCol="1270" anchor="ctr"/>
              <a:lstStyle/>
              <a:p>
                <a:pPr algn="ctr">
                  <a:defRPr/>
                </a:pPr>
                <a:r>
                  <a:rPr lang="en-US" sz="2400" b="1" dirty="0">
                    <a:ln/>
                    <a:latin typeface="Arial Rounded MT Bold" pitchFamily="34" charset="0"/>
                  </a:rPr>
                  <a:t>Amorphous</a:t>
                </a:r>
                <a:endParaRPr lang="tr-TR" sz="2400" b="1" dirty="0">
                  <a:ln/>
                  <a:latin typeface="Arial Rounded MT Bold" pitchFamily="34" charset="0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1812677" y="3834099"/>
              <a:ext cx="52561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084693" y="3680099"/>
              <a:ext cx="0" cy="5763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78042" y="3827749"/>
              <a:ext cx="0" cy="4683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831727" y="3829336"/>
              <a:ext cx="0" cy="468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>
          <a:xfrm>
            <a:off x="6096000" y="5410200"/>
            <a:ext cx="2100263" cy="949325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Rounded Rectangle 33"/>
          <p:cNvSpPr/>
          <p:nvPr/>
        </p:nvSpPr>
        <p:spPr>
          <a:xfrm>
            <a:off x="6329363" y="5638800"/>
            <a:ext cx="2098675" cy="914400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5" name="Rounded Rectangle 5"/>
          <p:cNvSpPr/>
          <p:nvPr/>
        </p:nvSpPr>
        <p:spPr>
          <a:xfrm>
            <a:off x="6324600" y="5776913"/>
            <a:ext cx="2051050" cy="609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37160" tIns="137160" rIns="137160" bIns="137160" spcCol="1270" anchor="ctr"/>
          <a:lstStyle/>
          <a:p>
            <a:pPr algn="ctr">
              <a:defRPr/>
            </a:pPr>
            <a:r>
              <a:rPr lang="en-US" sz="2400" b="1" dirty="0">
                <a:ln/>
                <a:latin typeface="Arial Rounded MT Bold" pitchFamily="34" charset="0"/>
              </a:rPr>
              <a:t>Single Crystals</a:t>
            </a:r>
            <a:endParaRPr lang="tr-TR" sz="2400" b="1" dirty="0">
              <a:ln/>
              <a:latin typeface="Arial Rounded MT Bold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849563" y="5426075"/>
            <a:ext cx="2098675" cy="949325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Rounded Rectangle 36"/>
          <p:cNvSpPr/>
          <p:nvPr/>
        </p:nvSpPr>
        <p:spPr>
          <a:xfrm>
            <a:off x="3081338" y="5654675"/>
            <a:ext cx="2100262" cy="914400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8" name="Rounded Rectangle 5"/>
          <p:cNvSpPr/>
          <p:nvPr/>
        </p:nvSpPr>
        <p:spPr>
          <a:xfrm>
            <a:off x="3124200" y="5791200"/>
            <a:ext cx="2087563" cy="609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37160" tIns="137160" rIns="137160" bIns="137160" spcCol="1270" anchor="ctr"/>
          <a:lstStyle/>
          <a:p>
            <a:pPr algn="ctr">
              <a:defRPr/>
            </a:pPr>
            <a:r>
              <a:rPr lang="en-US" sz="2400" b="1" dirty="0">
                <a:ln/>
                <a:latin typeface="Arial Rounded MT Bold" pitchFamily="34" charset="0"/>
              </a:rPr>
              <a:t>Polycrystals</a:t>
            </a:r>
            <a:endParaRPr lang="tr-TR" sz="2400" b="1" dirty="0">
              <a:ln/>
              <a:latin typeface="Arial Rounded MT Bold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887788" y="5287963"/>
            <a:ext cx="3203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86200" y="5278438"/>
            <a:ext cx="0" cy="215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086600" y="5094288"/>
            <a:ext cx="0" cy="360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19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863" y="14288"/>
            <a:ext cx="107950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Placeholder 2"/>
          <p:cNvSpPr txBox="1">
            <a:spLocks/>
          </p:cNvSpPr>
          <p:nvPr/>
        </p:nvSpPr>
        <p:spPr bwMode="auto">
          <a:xfrm>
            <a:off x="704850" y="522288"/>
            <a:ext cx="36004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</a:rPr>
              <a:t>Crystalline Solids</a:t>
            </a:r>
            <a:endParaRPr lang="en-IN" sz="2800" b="1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31775" y="1065213"/>
            <a:ext cx="4040188" cy="43195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Regular arrangement of atoms along the 3 D.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Have long range order.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Sharp melting point.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High and fixed heat of fusion.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are anisotropic.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show all characteristic of solids.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have regular cut.</a:t>
            </a:r>
            <a:endParaRPr lang="en-IN" sz="2400" dirty="0">
              <a:solidFill>
                <a:srgbClr val="0000FF"/>
              </a:solidFill>
              <a:latin typeface="Century Schoolbook" pitchFamily="18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419600" y="1063625"/>
            <a:ext cx="4356100" cy="43195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No regular arrangement of atoms.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Have short range order.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No sharp melting point.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No fixed heat of fusion.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solidFill>
                <a:srgbClr val="0000FF"/>
              </a:solidFill>
              <a:latin typeface="Century Schoolbook" pitchFamily="18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are isotropic.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don’t show all characteristics of solids.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Century Schoolbook" pitchFamily="18" charset="0"/>
              </a:rPr>
              <a:t>They give irregular cut.</a:t>
            </a:r>
          </a:p>
        </p:txBody>
      </p:sp>
      <p:sp>
        <p:nvSpPr>
          <p:cNvPr id="22534" name="Text Placeholder 2"/>
          <p:cNvSpPr txBox="1">
            <a:spLocks/>
          </p:cNvSpPr>
          <p:nvPr/>
        </p:nvSpPr>
        <p:spPr bwMode="auto">
          <a:xfrm>
            <a:off x="4557713" y="523875"/>
            <a:ext cx="36718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 b="1">
                <a:solidFill>
                  <a:srgbClr val="FF0000"/>
                </a:solidFill>
                <a:latin typeface="Century Schoolbook" pitchFamily="18" charset="0"/>
              </a:rPr>
              <a:t>Amorphous Solids</a:t>
            </a:r>
            <a:endParaRPr lang="en-IN" sz="2800" b="1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31F7CC-87F0-45D6-9965-15C0A1A33166}" type="datetime1">
              <a:rPr lang="en-US"/>
              <a:pPr>
                <a:defRPr/>
              </a:pPr>
              <a:t>7/26/2021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FFCEAA-6E35-44F8-A03D-531AADEBB71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2494</TotalTime>
  <Words>1106</Words>
  <Application>Microsoft Office PowerPoint</Application>
  <PresentationFormat>On-screen Show (4:3)</PresentationFormat>
  <Paragraphs>301</Paragraphs>
  <Slides>32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Theme1</vt:lpstr>
      <vt:lpstr>Equation</vt:lpstr>
      <vt:lpstr>Bitmap 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Rams</dc:creator>
  <cp:lastModifiedBy>Dr. Mahamuda Shaik</cp:lastModifiedBy>
  <cp:revision>155</cp:revision>
  <dcterms:created xsi:type="dcterms:W3CDTF">2015-07-13T09:14:16Z</dcterms:created>
  <dcterms:modified xsi:type="dcterms:W3CDTF">2021-07-26T06:49:59Z</dcterms:modified>
</cp:coreProperties>
</file>